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4" r:id="rId7"/>
    <p:sldId id="262" r:id="rId8"/>
    <p:sldId id="261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oper Hewitt Bold" panose="020B0604020202020204" charset="0"/>
      <p:regular r:id="rId14"/>
    </p:embeddedFont>
    <p:embeddedFont>
      <p:font typeface="Open Sauce" panose="020B0604020202020204" charset="0"/>
      <p:regular r:id="rId15"/>
    </p:embeddedFont>
    <p:embeddedFont>
      <p:font typeface="Open Sauce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237A5F-04A3-459E-B4FB-F56599F99021}" type="doc">
      <dgm:prSet loTypeId="urn:microsoft.com/office/officeart/2005/8/layout/orgChart1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IN"/>
        </a:p>
      </dgm:t>
    </dgm:pt>
    <dgm:pt modelId="{5C4D9E6A-9115-4553-B86E-D8B550D45224}">
      <dgm:prSet phldrT="[Text]"/>
      <dgm:spPr/>
      <dgm:t>
        <a:bodyPr/>
        <a:lstStyle/>
        <a:p>
          <a:r>
            <a:rPr lang="en-IN" dirty="0"/>
            <a:t>PC</a:t>
          </a:r>
        </a:p>
      </dgm:t>
    </dgm:pt>
    <dgm:pt modelId="{0B0C0F64-1839-41CE-A0DB-AC0A0104D871}" type="parTrans" cxnId="{307F3FC8-C5EF-45EE-A358-D7D8D2CA046A}">
      <dgm:prSet/>
      <dgm:spPr/>
      <dgm:t>
        <a:bodyPr/>
        <a:lstStyle/>
        <a:p>
          <a:endParaRPr lang="en-IN"/>
        </a:p>
      </dgm:t>
    </dgm:pt>
    <dgm:pt modelId="{34027614-A82A-4C7F-B9C1-9C3220F2395F}" type="sibTrans" cxnId="{307F3FC8-C5EF-45EE-A358-D7D8D2CA046A}">
      <dgm:prSet/>
      <dgm:spPr/>
      <dgm:t>
        <a:bodyPr/>
        <a:lstStyle/>
        <a:p>
          <a:endParaRPr lang="en-IN"/>
        </a:p>
      </dgm:t>
    </dgm:pt>
    <dgm:pt modelId="{E92E48D8-AE13-42DE-99C1-40563AF9423E}">
      <dgm:prSet phldrT="[Text]"/>
      <dgm:spPr/>
      <dgm:t>
        <a:bodyPr/>
        <a:lstStyle/>
        <a:p>
          <a:r>
            <a:rPr lang="en-IN" dirty="0"/>
            <a:t>Notebook</a:t>
          </a:r>
        </a:p>
      </dgm:t>
    </dgm:pt>
    <dgm:pt modelId="{2EFE6936-A763-4DBD-B243-D919E708A4B4}" type="parTrans" cxnId="{421D7272-C8FF-42E5-8C66-6C6D0E8713A6}">
      <dgm:prSet/>
      <dgm:spPr/>
      <dgm:t>
        <a:bodyPr/>
        <a:lstStyle/>
        <a:p>
          <a:endParaRPr lang="en-IN"/>
        </a:p>
      </dgm:t>
    </dgm:pt>
    <dgm:pt modelId="{3201BA60-A399-4D33-8031-4038FB568CFC}" type="sibTrans" cxnId="{421D7272-C8FF-42E5-8C66-6C6D0E8713A6}">
      <dgm:prSet/>
      <dgm:spPr/>
      <dgm:t>
        <a:bodyPr/>
        <a:lstStyle/>
        <a:p>
          <a:endParaRPr lang="en-IN"/>
        </a:p>
      </dgm:t>
    </dgm:pt>
    <dgm:pt modelId="{4CCA28B0-C99B-4C9B-AAE4-4FB87B3E2E17}">
      <dgm:prSet phldrT="[Text]"/>
      <dgm:spPr/>
      <dgm:t>
        <a:bodyPr/>
        <a:lstStyle/>
        <a:p>
          <a:r>
            <a:rPr lang="en-IN" dirty="0"/>
            <a:t>Desktop</a:t>
          </a:r>
        </a:p>
      </dgm:t>
    </dgm:pt>
    <dgm:pt modelId="{CEA64A28-ABB8-497A-8700-01FC67D30ED7}" type="parTrans" cxnId="{84EF868B-8E74-409B-80F4-5F5A8D983F50}">
      <dgm:prSet/>
      <dgm:spPr/>
      <dgm:t>
        <a:bodyPr/>
        <a:lstStyle/>
        <a:p>
          <a:endParaRPr lang="en-IN"/>
        </a:p>
      </dgm:t>
    </dgm:pt>
    <dgm:pt modelId="{7CF40E30-C9C5-4873-8EB3-9EC928BE5E11}" type="sibTrans" cxnId="{84EF868B-8E74-409B-80F4-5F5A8D983F50}">
      <dgm:prSet/>
      <dgm:spPr/>
      <dgm:t>
        <a:bodyPr/>
        <a:lstStyle/>
        <a:p>
          <a:endParaRPr lang="en-IN"/>
        </a:p>
      </dgm:t>
    </dgm:pt>
    <dgm:pt modelId="{AAE82A00-3C87-4105-A401-D7A1310CDE66}">
      <dgm:prSet phldrT="[Text]"/>
      <dgm:spPr/>
      <dgm:t>
        <a:bodyPr/>
        <a:lstStyle/>
        <a:p>
          <a:r>
            <a:rPr lang="en-IN" dirty="0"/>
            <a:t>Gaming Laptop</a:t>
          </a:r>
        </a:p>
      </dgm:t>
    </dgm:pt>
    <dgm:pt modelId="{361EB9A4-B050-4362-A0B1-064F13BBBE6C}" type="parTrans" cxnId="{2F7836B5-9286-4FD5-A88E-0AFDF3558551}">
      <dgm:prSet/>
      <dgm:spPr/>
      <dgm:t>
        <a:bodyPr/>
        <a:lstStyle/>
        <a:p>
          <a:endParaRPr lang="en-IN"/>
        </a:p>
      </dgm:t>
    </dgm:pt>
    <dgm:pt modelId="{240F47D5-280F-49FE-B218-797B5B2CAA46}" type="sibTrans" cxnId="{2F7836B5-9286-4FD5-A88E-0AFDF3558551}">
      <dgm:prSet/>
      <dgm:spPr/>
      <dgm:t>
        <a:bodyPr/>
        <a:lstStyle/>
        <a:p>
          <a:endParaRPr lang="en-IN"/>
        </a:p>
      </dgm:t>
    </dgm:pt>
    <dgm:pt modelId="{3F3BEE2F-1919-44DB-A724-7E337A652AFC}">
      <dgm:prSet phldrT="[Text]"/>
      <dgm:spPr/>
      <dgm:t>
        <a:bodyPr/>
        <a:lstStyle/>
        <a:p>
          <a:r>
            <a:rPr lang="en-IN" dirty="0"/>
            <a:t>Personal Laptop</a:t>
          </a:r>
        </a:p>
      </dgm:t>
    </dgm:pt>
    <dgm:pt modelId="{5817B28A-2B5B-4C63-856F-051079A76F56}" type="parTrans" cxnId="{01D99BF1-226C-49B3-A5FA-A88B927025A2}">
      <dgm:prSet/>
      <dgm:spPr/>
      <dgm:t>
        <a:bodyPr/>
        <a:lstStyle/>
        <a:p>
          <a:endParaRPr lang="en-IN"/>
        </a:p>
      </dgm:t>
    </dgm:pt>
    <dgm:pt modelId="{44C485C7-9953-40BD-8C26-05251B5E8C2F}" type="sibTrans" cxnId="{01D99BF1-226C-49B3-A5FA-A88B927025A2}">
      <dgm:prSet/>
      <dgm:spPr/>
      <dgm:t>
        <a:bodyPr/>
        <a:lstStyle/>
        <a:p>
          <a:endParaRPr lang="en-IN"/>
        </a:p>
      </dgm:t>
    </dgm:pt>
    <dgm:pt modelId="{E9F554AB-86EB-4CFB-B1F1-71B236D3E82F}">
      <dgm:prSet phldrT="[Text]"/>
      <dgm:spPr/>
      <dgm:t>
        <a:bodyPr/>
        <a:lstStyle/>
        <a:p>
          <a:r>
            <a:rPr lang="en-IN" dirty="0"/>
            <a:t>Business Laptop</a:t>
          </a:r>
        </a:p>
      </dgm:t>
    </dgm:pt>
    <dgm:pt modelId="{70CBB1D3-EE81-401D-8CC4-DF790AA9C3EC}" type="parTrans" cxnId="{15709946-DFFB-45B5-9EA4-96631C2986FA}">
      <dgm:prSet/>
      <dgm:spPr/>
      <dgm:t>
        <a:bodyPr/>
        <a:lstStyle/>
        <a:p>
          <a:endParaRPr lang="en-IN"/>
        </a:p>
      </dgm:t>
    </dgm:pt>
    <dgm:pt modelId="{83CB0D01-1ECB-42EA-BBCA-226A30763835}" type="sibTrans" cxnId="{15709946-DFFB-45B5-9EA4-96631C2986FA}">
      <dgm:prSet/>
      <dgm:spPr/>
      <dgm:t>
        <a:bodyPr/>
        <a:lstStyle/>
        <a:p>
          <a:endParaRPr lang="en-IN"/>
        </a:p>
      </dgm:t>
    </dgm:pt>
    <dgm:pt modelId="{A98654CF-1BA1-4AEE-8E44-C02C08FD7035}">
      <dgm:prSet phldrT="[Text]"/>
      <dgm:spPr/>
      <dgm:t>
        <a:bodyPr/>
        <a:lstStyle/>
        <a:p>
          <a:r>
            <a:rPr lang="en-IN" dirty="0"/>
            <a:t>Business Laptop</a:t>
          </a:r>
        </a:p>
      </dgm:t>
    </dgm:pt>
    <dgm:pt modelId="{3E9514BC-37B6-4B9E-BDF5-1CA8FA5B121E}" type="parTrans" cxnId="{BF49B842-E712-4828-B19C-FF275C45E522}">
      <dgm:prSet/>
      <dgm:spPr/>
      <dgm:t>
        <a:bodyPr/>
        <a:lstStyle/>
        <a:p>
          <a:endParaRPr lang="en-IN"/>
        </a:p>
      </dgm:t>
    </dgm:pt>
    <dgm:pt modelId="{729249F8-97E4-4B0B-BCE7-82528F0A5CB1}" type="sibTrans" cxnId="{BF49B842-E712-4828-B19C-FF275C45E522}">
      <dgm:prSet/>
      <dgm:spPr/>
      <dgm:t>
        <a:bodyPr/>
        <a:lstStyle/>
        <a:p>
          <a:endParaRPr lang="en-IN"/>
        </a:p>
      </dgm:t>
    </dgm:pt>
    <dgm:pt modelId="{90809B5C-D2D1-4B4E-97E6-089B389A2742}">
      <dgm:prSet phldrT="[Text]"/>
      <dgm:spPr/>
      <dgm:t>
        <a:bodyPr/>
        <a:lstStyle/>
        <a:p>
          <a:r>
            <a:rPr lang="en-IN" dirty="0"/>
            <a:t>Personal Laptop</a:t>
          </a:r>
        </a:p>
      </dgm:t>
    </dgm:pt>
    <dgm:pt modelId="{F0509AC0-4DC6-4F68-AF92-02A1E2A4D16B}" type="parTrans" cxnId="{8D717BA0-D3E0-4431-8D08-E1C2915561C4}">
      <dgm:prSet/>
      <dgm:spPr/>
      <dgm:t>
        <a:bodyPr/>
        <a:lstStyle/>
        <a:p>
          <a:endParaRPr lang="en-IN"/>
        </a:p>
      </dgm:t>
    </dgm:pt>
    <dgm:pt modelId="{53503281-672A-4D9A-9DDC-66D497A1EC3B}" type="sibTrans" cxnId="{8D717BA0-D3E0-4431-8D08-E1C2915561C4}">
      <dgm:prSet/>
      <dgm:spPr/>
      <dgm:t>
        <a:bodyPr/>
        <a:lstStyle/>
        <a:p>
          <a:endParaRPr lang="en-IN"/>
        </a:p>
      </dgm:t>
    </dgm:pt>
    <dgm:pt modelId="{2931CE32-5A18-4D40-BC32-E3457BBBFAC5}">
      <dgm:prSet phldrT="[Text]"/>
      <dgm:spPr/>
      <dgm:t>
        <a:bodyPr/>
        <a:lstStyle/>
        <a:p>
          <a:r>
            <a:rPr lang="en-IN" dirty="0"/>
            <a:t>N &amp; S</a:t>
          </a:r>
        </a:p>
      </dgm:t>
    </dgm:pt>
    <dgm:pt modelId="{C247EFF0-8B51-49C3-ABB7-025E8EB8491D}" type="parTrans" cxnId="{02574E31-640D-4865-A525-A0C1C2C922BF}">
      <dgm:prSet/>
      <dgm:spPr/>
      <dgm:t>
        <a:bodyPr/>
        <a:lstStyle/>
        <a:p>
          <a:endParaRPr lang="en-IN"/>
        </a:p>
      </dgm:t>
    </dgm:pt>
    <dgm:pt modelId="{0046B476-7DF3-4337-A772-72FC0D8C5B64}" type="sibTrans" cxnId="{02574E31-640D-4865-A525-A0C1C2C922BF}">
      <dgm:prSet/>
      <dgm:spPr/>
      <dgm:t>
        <a:bodyPr/>
        <a:lstStyle/>
        <a:p>
          <a:endParaRPr lang="en-IN"/>
        </a:p>
      </dgm:t>
    </dgm:pt>
    <dgm:pt modelId="{19EB2DCC-024C-4173-BC6B-41E2BF014E88}">
      <dgm:prSet phldrT="[Text]"/>
      <dgm:spPr/>
      <dgm:t>
        <a:bodyPr/>
        <a:lstStyle/>
        <a:p>
          <a:r>
            <a:rPr lang="en-IN" dirty="0"/>
            <a:t>Storage</a:t>
          </a:r>
        </a:p>
      </dgm:t>
    </dgm:pt>
    <dgm:pt modelId="{B983625A-D950-411F-8450-E3C3F7469247}" type="parTrans" cxnId="{44EF45B8-EF3A-478E-9D6F-C24514E72523}">
      <dgm:prSet/>
      <dgm:spPr/>
      <dgm:t>
        <a:bodyPr/>
        <a:lstStyle/>
        <a:p>
          <a:endParaRPr lang="en-IN"/>
        </a:p>
      </dgm:t>
    </dgm:pt>
    <dgm:pt modelId="{3C598A73-29AF-471B-AFB4-8B9E7133C0CA}" type="sibTrans" cxnId="{44EF45B8-EF3A-478E-9D6F-C24514E72523}">
      <dgm:prSet/>
      <dgm:spPr/>
      <dgm:t>
        <a:bodyPr/>
        <a:lstStyle/>
        <a:p>
          <a:endParaRPr lang="en-IN"/>
        </a:p>
      </dgm:t>
    </dgm:pt>
    <dgm:pt modelId="{9DF8D682-4D11-4587-ABB8-79D131AB4CBE}">
      <dgm:prSet phldrT="[Text]"/>
      <dgm:spPr/>
      <dgm:t>
        <a:bodyPr/>
        <a:lstStyle/>
        <a:p>
          <a:r>
            <a:rPr lang="en-IN" dirty="0"/>
            <a:t>Networking</a:t>
          </a:r>
        </a:p>
      </dgm:t>
    </dgm:pt>
    <dgm:pt modelId="{21EA5013-9099-46E7-92A9-5494EB3D2E05}" type="parTrans" cxnId="{EC404D3B-CED7-4D96-974E-BFFE784E6D8F}">
      <dgm:prSet/>
      <dgm:spPr/>
      <dgm:t>
        <a:bodyPr/>
        <a:lstStyle/>
        <a:p>
          <a:endParaRPr lang="en-IN"/>
        </a:p>
      </dgm:t>
    </dgm:pt>
    <dgm:pt modelId="{2CB3B0DE-4A5D-4891-A923-01299C9E408C}" type="sibTrans" cxnId="{EC404D3B-CED7-4D96-974E-BFFE784E6D8F}">
      <dgm:prSet/>
      <dgm:spPr/>
      <dgm:t>
        <a:bodyPr/>
        <a:lstStyle/>
        <a:p>
          <a:endParaRPr lang="en-IN"/>
        </a:p>
      </dgm:t>
    </dgm:pt>
    <dgm:pt modelId="{18493C63-2913-433D-8E9B-7A21EC3A9245}">
      <dgm:prSet phldrT="[Text]"/>
      <dgm:spPr/>
      <dgm:t>
        <a:bodyPr/>
        <a:lstStyle/>
        <a:p>
          <a:r>
            <a:rPr lang="en-IN" dirty="0"/>
            <a:t>External SSD</a:t>
          </a:r>
        </a:p>
      </dgm:t>
    </dgm:pt>
    <dgm:pt modelId="{038DDF41-5F59-4F17-903C-721B0CC26892}" type="parTrans" cxnId="{CA190B81-DD22-4576-915D-ECD2686C8673}">
      <dgm:prSet/>
      <dgm:spPr/>
      <dgm:t>
        <a:bodyPr/>
        <a:lstStyle/>
        <a:p>
          <a:endParaRPr lang="en-IN"/>
        </a:p>
      </dgm:t>
    </dgm:pt>
    <dgm:pt modelId="{37849F46-A85B-485B-8031-55C35E63B4B2}" type="sibTrans" cxnId="{CA190B81-DD22-4576-915D-ECD2686C8673}">
      <dgm:prSet/>
      <dgm:spPr/>
      <dgm:t>
        <a:bodyPr/>
        <a:lstStyle/>
        <a:p>
          <a:endParaRPr lang="en-IN"/>
        </a:p>
      </dgm:t>
    </dgm:pt>
    <dgm:pt modelId="{709D3389-03EC-41B9-B0A3-AC7FE4A702FD}">
      <dgm:prSet phldrT="[Text]"/>
      <dgm:spPr/>
      <dgm:t>
        <a:bodyPr/>
        <a:lstStyle/>
        <a:p>
          <a:r>
            <a:rPr lang="en-IN" dirty="0"/>
            <a:t>USB Flash Drives</a:t>
          </a:r>
        </a:p>
      </dgm:t>
    </dgm:pt>
    <dgm:pt modelId="{D4639E0E-1159-4E2F-AEE2-DD1C9C811B90}" type="parTrans" cxnId="{9B318E4F-F463-48D4-8346-ECA338156E3F}">
      <dgm:prSet/>
      <dgm:spPr/>
      <dgm:t>
        <a:bodyPr/>
        <a:lstStyle/>
        <a:p>
          <a:endParaRPr lang="en-IN"/>
        </a:p>
      </dgm:t>
    </dgm:pt>
    <dgm:pt modelId="{5A1E67C7-CEA0-41D0-ACD7-3FA9F07C29CF}" type="sibTrans" cxnId="{9B318E4F-F463-48D4-8346-ECA338156E3F}">
      <dgm:prSet/>
      <dgm:spPr/>
      <dgm:t>
        <a:bodyPr/>
        <a:lstStyle/>
        <a:p>
          <a:endParaRPr lang="en-IN"/>
        </a:p>
      </dgm:t>
    </dgm:pt>
    <dgm:pt modelId="{CDD90A6A-3531-4635-BF36-C10153EF1BB5}">
      <dgm:prSet phldrT="[Text]"/>
      <dgm:spPr/>
      <dgm:t>
        <a:bodyPr/>
        <a:lstStyle/>
        <a:p>
          <a:r>
            <a:rPr lang="en-IN" dirty="0"/>
            <a:t>Wi-Fi Extender</a:t>
          </a:r>
        </a:p>
      </dgm:t>
    </dgm:pt>
    <dgm:pt modelId="{4BA39D23-C754-4138-A6B6-FEF21D4559AF}" type="parTrans" cxnId="{F5B5B415-790E-4B44-9CDB-DA8232FAE8EA}">
      <dgm:prSet/>
      <dgm:spPr/>
      <dgm:t>
        <a:bodyPr/>
        <a:lstStyle/>
        <a:p>
          <a:endParaRPr lang="en-IN"/>
        </a:p>
      </dgm:t>
    </dgm:pt>
    <dgm:pt modelId="{6012902D-AE8B-41EB-89AB-01BD95E9BEE9}" type="sibTrans" cxnId="{F5B5B415-790E-4B44-9CDB-DA8232FAE8EA}">
      <dgm:prSet/>
      <dgm:spPr/>
      <dgm:t>
        <a:bodyPr/>
        <a:lstStyle/>
        <a:p>
          <a:endParaRPr lang="en-IN"/>
        </a:p>
      </dgm:t>
    </dgm:pt>
    <dgm:pt modelId="{F9D2A672-C964-4CFB-953C-FFD8326B40DE}">
      <dgm:prSet phldrT="[Text]"/>
      <dgm:spPr/>
      <dgm:t>
        <a:bodyPr/>
        <a:lstStyle/>
        <a:p>
          <a:r>
            <a:rPr lang="en-IN" dirty="0"/>
            <a:t>P &amp; A</a:t>
          </a:r>
        </a:p>
      </dgm:t>
    </dgm:pt>
    <dgm:pt modelId="{00F9C8CD-D586-499F-B80C-F7945FB93079}" type="parTrans" cxnId="{22912321-FDA6-4389-926F-43BE59E3E16C}">
      <dgm:prSet/>
      <dgm:spPr/>
      <dgm:t>
        <a:bodyPr/>
        <a:lstStyle/>
        <a:p>
          <a:endParaRPr lang="en-IN"/>
        </a:p>
      </dgm:t>
    </dgm:pt>
    <dgm:pt modelId="{ECAF6AD4-EB85-4A9D-AF85-81D200DEA030}" type="sibTrans" cxnId="{22912321-FDA6-4389-926F-43BE59E3E16C}">
      <dgm:prSet/>
      <dgm:spPr/>
      <dgm:t>
        <a:bodyPr/>
        <a:lstStyle/>
        <a:p>
          <a:endParaRPr lang="en-IN"/>
        </a:p>
      </dgm:t>
    </dgm:pt>
    <dgm:pt modelId="{9433AA6C-29D3-4938-A025-8E10F857BCEE}">
      <dgm:prSet phldrT="[Text]"/>
      <dgm:spPr/>
      <dgm:t>
        <a:bodyPr/>
        <a:lstStyle/>
        <a:p>
          <a:r>
            <a:rPr lang="en-IN" dirty="0"/>
            <a:t>Peripherals</a:t>
          </a:r>
        </a:p>
      </dgm:t>
    </dgm:pt>
    <dgm:pt modelId="{21A5BF3C-011E-495F-9820-3B123A20E6FF}" type="parTrans" cxnId="{656E009F-6640-45D9-8AA6-2F19A369954E}">
      <dgm:prSet/>
      <dgm:spPr/>
      <dgm:t>
        <a:bodyPr/>
        <a:lstStyle/>
        <a:p>
          <a:endParaRPr lang="en-IN"/>
        </a:p>
      </dgm:t>
    </dgm:pt>
    <dgm:pt modelId="{CCBA6A2F-E864-479C-8718-1DB1E7CBDDF4}" type="sibTrans" cxnId="{656E009F-6640-45D9-8AA6-2F19A369954E}">
      <dgm:prSet/>
      <dgm:spPr/>
      <dgm:t>
        <a:bodyPr/>
        <a:lstStyle/>
        <a:p>
          <a:endParaRPr lang="en-IN"/>
        </a:p>
      </dgm:t>
    </dgm:pt>
    <dgm:pt modelId="{47DFCF54-588A-4790-A7AE-84C1E5AA880B}">
      <dgm:prSet phldrT="[Text]"/>
      <dgm:spPr/>
      <dgm:t>
        <a:bodyPr/>
        <a:lstStyle/>
        <a:p>
          <a:r>
            <a:rPr lang="en-IN" dirty="0"/>
            <a:t>Graphic Card</a:t>
          </a:r>
        </a:p>
      </dgm:t>
    </dgm:pt>
    <dgm:pt modelId="{B6700330-D59D-4127-9BC4-640C3F827EE1}" type="parTrans" cxnId="{8AEA2021-8B9A-498B-B472-1AD20E79BD94}">
      <dgm:prSet/>
      <dgm:spPr/>
      <dgm:t>
        <a:bodyPr/>
        <a:lstStyle/>
        <a:p>
          <a:endParaRPr lang="en-IN"/>
        </a:p>
      </dgm:t>
    </dgm:pt>
    <dgm:pt modelId="{075EA8C5-E700-497D-8896-F0CA0A2AD6B3}" type="sibTrans" cxnId="{8AEA2021-8B9A-498B-B472-1AD20E79BD94}">
      <dgm:prSet/>
      <dgm:spPr/>
      <dgm:t>
        <a:bodyPr/>
        <a:lstStyle/>
        <a:p>
          <a:endParaRPr lang="en-IN"/>
        </a:p>
      </dgm:t>
    </dgm:pt>
    <dgm:pt modelId="{AEEAF203-AFCA-49B6-8913-2503AF91172C}">
      <dgm:prSet phldrT="[Text]"/>
      <dgm:spPr/>
      <dgm:t>
        <a:bodyPr/>
        <a:lstStyle/>
        <a:p>
          <a:r>
            <a:rPr lang="en-IN" dirty="0"/>
            <a:t>Motherboard</a:t>
          </a:r>
        </a:p>
      </dgm:t>
    </dgm:pt>
    <dgm:pt modelId="{D0900159-88BC-4D93-BE74-6C9E78BD4C4D}" type="parTrans" cxnId="{E6B9A6AF-CB63-4E12-91B8-0C4E266427A5}">
      <dgm:prSet/>
      <dgm:spPr/>
      <dgm:t>
        <a:bodyPr/>
        <a:lstStyle/>
        <a:p>
          <a:endParaRPr lang="en-IN"/>
        </a:p>
      </dgm:t>
    </dgm:pt>
    <dgm:pt modelId="{5D43893E-E4F0-476D-9E82-21879295036D}" type="sibTrans" cxnId="{E6B9A6AF-CB63-4E12-91B8-0C4E266427A5}">
      <dgm:prSet/>
      <dgm:spPr/>
      <dgm:t>
        <a:bodyPr/>
        <a:lstStyle/>
        <a:p>
          <a:endParaRPr lang="en-IN"/>
        </a:p>
      </dgm:t>
    </dgm:pt>
    <dgm:pt modelId="{F36B423A-04AC-4F73-904D-71D8F342ED7A}">
      <dgm:prSet phldrT="[Text]"/>
      <dgm:spPr/>
      <dgm:t>
        <a:bodyPr/>
        <a:lstStyle/>
        <a:p>
          <a:r>
            <a:rPr lang="en-IN" dirty="0"/>
            <a:t>Internal HDD</a:t>
          </a:r>
        </a:p>
      </dgm:t>
    </dgm:pt>
    <dgm:pt modelId="{DA1DF749-5236-4476-9C8A-7F1FE5F3C7FD}" type="parTrans" cxnId="{6CCCC6DC-A73B-4698-9A2A-51C0398196C5}">
      <dgm:prSet/>
      <dgm:spPr/>
      <dgm:t>
        <a:bodyPr/>
        <a:lstStyle/>
        <a:p>
          <a:endParaRPr lang="en-IN"/>
        </a:p>
      </dgm:t>
    </dgm:pt>
    <dgm:pt modelId="{CE5815E9-6D89-4C0A-8C56-9A2AD671877D}" type="sibTrans" cxnId="{6CCCC6DC-A73B-4698-9A2A-51C0398196C5}">
      <dgm:prSet/>
      <dgm:spPr/>
      <dgm:t>
        <a:bodyPr/>
        <a:lstStyle/>
        <a:p>
          <a:endParaRPr lang="en-IN"/>
        </a:p>
      </dgm:t>
    </dgm:pt>
    <dgm:pt modelId="{1500FE20-189B-4663-8E6B-55E0B5E5B570}">
      <dgm:prSet phldrT="[Text]"/>
      <dgm:spPr/>
      <dgm:t>
        <a:bodyPr/>
        <a:lstStyle/>
        <a:p>
          <a:r>
            <a:rPr lang="en-IN" dirty="0"/>
            <a:t>Processors</a:t>
          </a:r>
        </a:p>
      </dgm:t>
    </dgm:pt>
    <dgm:pt modelId="{70D406EF-2289-48A2-A72F-F74D6D1E7CA2}" type="parTrans" cxnId="{42EAE5E8-9019-417C-AC8F-C3548F07D453}">
      <dgm:prSet/>
      <dgm:spPr/>
      <dgm:t>
        <a:bodyPr/>
        <a:lstStyle/>
        <a:p>
          <a:endParaRPr lang="en-IN"/>
        </a:p>
      </dgm:t>
    </dgm:pt>
    <dgm:pt modelId="{19E3F6FB-EDEF-456C-8B61-F3FD535B4E7F}" type="sibTrans" cxnId="{42EAE5E8-9019-417C-AC8F-C3548F07D453}">
      <dgm:prSet/>
      <dgm:spPr/>
      <dgm:t>
        <a:bodyPr/>
        <a:lstStyle/>
        <a:p>
          <a:endParaRPr lang="en-IN"/>
        </a:p>
      </dgm:t>
    </dgm:pt>
    <dgm:pt modelId="{78FCBA17-C3CF-4BB0-9538-1FD5F2E90235}">
      <dgm:prSet phldrT="[Text]"/>
      <dgm:spPr/>
      <dgm:t>
        <a:bodyPr/>
        <a:lstStyle/>
        <a:p>
          <a:r>
            <a:rPr lang="en-IN" dirty="0"/>
            <a:t>Accessories</a:t>
          </a:r>
        </a:p>
      </dgm:t>
    </dgm:pt>
    <dgm:pt modelId="{8A670BA2-46C2-46BD-B51E-09C1216DDD00}" type="parTrans" cxnId="{4A93871C-CAE0-4045-B502-3CA16B588076}">
      <dgm:prSet/>
      <dgm:spPr/>
      <dgm:t>
        <a:bodyPr/>
        <a:lstStyle/>
        <a:p>
          <a:endParaRPr lang="en-IN"/>
        </a:p>
      </dgm:t>
    </dgm:pt>
    <dgm:pt modelId="{8CDD4734-B4A0-42B5-AB63-0C6AB59418D5}" type="sibTrans" cxnId="{4A93871C-CAE0-4045-B502-3CA16B588076}">
      <dgm:prSet/>
      <dgm:spPr/>
      <dgm:t>
        <a:bodyPr/>
        <a:lstStyle/>
        <a:p>
          <a:endParaRPr lang="en-IN"/>
        </a:p>
      </dgm:t>
    </dgm:pt>
    <dgm:pt modelId="{29C302AD-6BC7-4240-AE00-8261927F68B7}">
      <dgm:prSet phldrT="[Text]"/>
      <dgm:spPr/>
      <dgm:t>
        <a:bodyPr/>
        <a:lstStyle/>
        <a:p>
          <a:r>
            <a:rPr lang="en-IN" dirty="0"/>
            <a:t>Batteries</a:t>
          </a:r>
        </a:p>
      </dgm:t>
    </dgm:pt>
    <dgm:pt modelId="{143F8EFF-5BD7-47F8-8416-743277013CC0}" type="parTrans" cxnId="{2BD071C3-276A-4EC8-9F23-0D702D4A07A7}">
      <dgm:prSet/>
      <dgm:spPr/>
      <dgm:t>
        <a:bodyPr/>
        <a:lstStyle/>
        <a:p>
          <a:endParaRPr lang="en-IN"/>
        </a:p>
      </dgm:t>
    </dgm:pt>
    <dgm:pt modelId="{37B34376-5532-4AC7-9D62-FFBC23E581DA}" type="sibTrans" cxnId="{2BD071C3-276A-4EC8-9F23-0D702D4A07A7}">
      <dgm:prSet/>
      <dgm:spPr/>
      <dgm:t>
        <a:bodyPr/>
        <a:lstStyle/>
        <a:p>
          <a:endParaRPr lang="en-IN"/>
        </a:p>
      </dgm:t>
    </dgm:pt>
    <dgm:pt modelId="{BE68E19C-AE2B-496B-9185-A6CAA8D95101}">
      <dgm:prSet phldrT="[Text]"/>
      <dgm:spPr/>
      <dgm:t>
        <a:bodyPr/>
        <a:lstStyle/>
        <a:p>
          <a:r>
            <a:rPr lang="en-IN" dirty="0"/>
            <a:t>Keyboard</a:t>
          </a:r>
        </a:p>
      </dgm:t>
    </dgm:pt>
    <dgm:pt modelId="{BE049E58-16A5-44AC-9F1B-4256A45A7EAD}" type="parTrans" cxnId="{8C267854-1D91-4A0E-97E4-4C7EA741B2D5}">
      <dgm:prSet/>
      <dgm:spPr/>
      <dgm:t>
        <a:bodyPr/>
        <a:lstStyle/>
        <a:p>
          <a:endParaRPr lang="en-IN"/>
        </a:p>
      </dgm:t>
    </dgm:pt>
    <dgm:pt modelId="{25E03895-441E-4BF5-B9A0-C53D7A4173A6}" type="sibTrans" cxnId="{8C267854-1D91-4A0E-97E4-4C7EA741B2D5}">
      <dgm:prSet/>
      <dgm:spPr/>
      <dgm:t>
        <a:bodyPr/>
        <a:lstStyle/>
        <a:p>
          <a:endParaRPr lang="en-IN"/>
        </a:p>
      </dgm:t>
    </dgm:pt>
    <dgm:pt modelId="{393CC65E-F0FD-4B6A-AE18-A109F1D10DC1}">
      <dgm:prSet phldrT="[Text]"/>
      <dgm:spPr/>
      <dgm:t>
        <a:bodyPr/>
        <a:lstStyle/>
        <a:p>
          <a:r>
            <a:rPr lang="en-IN" dirty="0"/>
            <a:t>Mouse</a:t>
          </a:r>
        </a:p>
      </dgm:t>
    </dgm:pt>
    <dgm:pt modelId="{8933F0A4-D24C-4D58-9440-29D8AA1E7403}" type="parTrans" cxnId="{1E283146-8AD7-47C6-BF34-7167BB29DCE4}">
      <dgm:prSet/>
      <dgm:spPr/>
      <dgm:t>
        <a:bodyPr/>
        <a:lstStyle/>
        <a:p>
          <a:endParaRPr lang="en-IN"/>
        </a:p>
      </dgm:t>
    </dgm:pt>
    <dgm:pt modelId="{BDE9DBB8-AAEE-468B-B99A-999B8DC4D20C}" type="sibTrans" cxnId="{1E283146-8AD7-47C6-BF34-7167BB29DCE4}">
      <dgm:prSet/>
      <dgm:spPr/>
      <dgm:t>
        <a:bodyPr/>
        <a:lstStyle/>
        <a:p>
          <a:endParaRPr lang="en-IN"/>
        </a:p>
      </dgm:t>
    </dgm:pt>
    <dgm:pt modelId="{5A19C98D-9824-4804-9E09-92B22F140CF2}" type="pres">
      <dgm:prSet presAssocID="{32237A5F-04A3-459E-B4FB-F56599F990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2AC9E73-3A16-48A1-BF0E-B89AF816E907}" type="pres">
      <dgm:prSet presAssocID="{F9D2A672-C964-4CFB-953C-FFD8326B40DE}" presName="hierRoot1" presStyleCnt="0">
        <dgm:presLayoutVars>
          <dgm:hierBranch val="init"/>
        </dgm:presLayoutVars>
      </dgm:prSet>
      <dgm:spPr/>
    </dgm:pt>
    <dgm:pt modelId="{BA3B0B71-C7C1-48BE-9CEB-E76FC40B1163}" type="pres">
      <dgm:prSet presAssocID="{F9D2A672-C964-4CFB-953C-FFD8326B40DE}" presName="rootComposite1" presStyleCnt="0"/>
      <dgm:spPr/>
    </dgm:pt>
    <dgm:pt modelId="{B98EBF50-6F8C-4127-B58A-C75AC03340CB}" type="pres">
      <dgm:prSet presAssocID="{F9D2A672-C964-4CFB-953C-FFD8326B40DE}" presName="rootText1" presStyleLbl="node0" presStyleIdx="0" presStyleCnt="3">
        <dgm:presLayoutVars>
          <dgm:chPref val="3"/>
        </dgm:presLayoutVars>
      </dgm:prSet>
      <dgm:spPr/>
    </dgm:pt>
    <dgm:pt modelId="{6FE73810-727D-4318-9BC4-8F20138D804D}" type="pres">
      <dgm:prSet presAssocID="{F9D2A672-C964-4CFB-953C-FFD8326B40DE}" presName="rootConnector1" presStyleLbl="node1" presStyleIdx="0" presStyleCnt="0"/>
      <dgm:spPr/>
    </dgm:pt>
    <dgm:pt modelId="{B1CEAAAE-6A1F-470E-848F-882A1FA4032D}" type="pres">
      <dgm:prSet presAssocID="{F9D2A672-C964-4CFB-953C-FFD8326B40DE}" presName="hierChild2" presStyleCnt="0"/>
      <dgm:spPr/>
    </dgm:pt>
    <dgm:pt modelId="{B1D4DB8C-3CF5-44EF-9ECB-208D7E2DEFF3}" type="pres">
      <dgm:prSet presAssocID="{21A5BF3C-011E-495F-9820-3B123A20E6FF}" presName="Name37" presStyleLbl="parChTrans1D2" presStyleIdx="0" presStyleCnt="6"/>
      <dgm:spPr/>
    </dgm:pt>
    <dgm:pt modelId="{767416EF-F2BC-479C-955C-2779E9EA844C}" type="pres">
      <dgm:prSet presAssocID="{9433AA6C-29D3-4938-A025-8E10F857BCEE}" presName="hierRoot2" presStyleCnt="0">
        <dgm:presLayoutVars>
          <dgm:hierBranch val="init"/>
        </dgm:presLayoutVars>
      </dgm:prSet>
      <dgm:spPr/>
    </dgm:pt>
    <dgm:pt modelId="{7DCBDEB1-BBFC-4E0E-B580-8E16D5CEFD89}" type="pres">
      <dgm:prSet presAssocID="{9433AA6C-29D3-4938-A025-8E10F857BCEE}" presName="rootComposite" presStyleCnt="0"/>
      <dgm:spPr/>
    </dgm:pt>
    <dgm:pt modelId="{06DAC3CF-8855-4B26-80AF-03D5C3116D78}" type="pres">
      <dgm:prSet presAssocID="{9433AA6C-29D3-4938-A025-8E10F857BCEE}" presName="rootText" presStyleLbl="node2" presStyleIdx="0" presStyleCnt="6">
        <dgm:presLayoutVars>
          <dgm:chPref val="3"/>
        </dgm:presLayoutVars>
      </dgm:prSet>
      <dgm:spPr/>
    </dgm:pt>
    <dgm:pt modelId="{EE1AB3CC-561F-4ED6-8371-CC1A62AD0417}" type="pres">
      <dgm:prSet presAssocID="{9433AA6C-29D3-4938-A025-8E10F857BCEE}" presName="rootConnector" presStyleLbl="node2" presStyleIdx="0" presStyleCnt="6"/>
      <dgm:spPr/>
    </dgm:pt>
    <dgm:pt modelId="{511A304E-BD0F-42FD-85D9-D413591310EE}" type="pres">
      <dgm:prSet presAssocID="{9433AA6C-29D3-4938-A025-8E10F857BCEE}" presName="hierChild4" presStyleCnt="0"/>
      <dgm:spPr/>
    </dgm:pt>
    <dgm:pt modelId="{BB0E4F37-4062-4E5E-92D7-64295A4D6020}" type="pres">
      <dgm:prSet presAssocID="{B6700330-D59D-4127-9BC4-640C3F827EE1}" presName="Name37" presStyleLbl="parChTrans1D3" presStyleIdx="0" presStyleCnt="15"/>
      <dgm:spPr/>
    </dgm:pt>
    <dgm:pt modelId="{ABB1FB33-18A5-49B3-9EA6-928EC6D8C3BC}" type="pres">
      <dgm:prSet presAssocID="{47DFCF54-588A-4790-A7AE-84C1E5AA880B}" presName="hierRoot2" presStyleCnt="0">
        <dgm:presLayoutVars>
          <dgm:hierBranch val="init"/>
        </dgm:presLayoutVars>
      </dgm:prSet>
      <dgm:spPr/>
    </dgm:pt>
    <dgm:pt modelId="{7F5810FD-C8E0-4DE3-A17F-1447B363BF8F}" type="pres">
      <dgm:prSet presAssocID="{47DFCF54-588A-4790-A7AE-84C1E5AA880B}" presName="rootComposite" presStyleCnt="0"/>
      <dgm:spPr/>
    </dgm:pt>
    <dgm:pt modelId="{C767EDC6-7C4C-4DA8-9EC2-1D5CDBDAF47B}" type="pres">
      <dgm:prSet presAssocID="{47DFCF54-588A-4790-A7AE-84C1E5AA880B}" presName="rootText" presStyleLbl="node3" presStyleIdx="0" presStyleCnt="15">
        <dgm:presLayoutVars>
          <dgm:chPref val="3"/>
        </dgm:presLayoutVars>
      </dgm:prSet>
      <dgm:spPr/>
    </dgm:pt>
    <dgm:pt modelId="{89AFF371-1018-46BC-B1CF-5778C881C662}" type="pres">
      <dgm:prSet presAssocID="{47DFCF54-588A-4790-A7AE-84C1E5AA880B}" presName="rootConnector" presStyleLbl="node3" presStyleIdx="0" presStyleCnt="15"/>
      <dgm:spPr/>
    </dgm:pt>
    <dgm:pt modelId="{D3299F7B-046F-465A-82B8-9870E383517F}" type="pres">
      <dgm:prSet presAssocID="{47DFCF54-588A-4790-A7AE-84C1E5AA880B}" presName="hierChild4" presStyleCnt="0"/>
      <dgm:spPr/>
    </dgm:pt>
    <dgm:pt modelId="{AC8E3EAF-DC21-4626-B05A-61462D9FA820}" type="pres">
      <dgm:prSet presAssocID="{47DFCF54-588A-4790-A7AE-84C1E5AA880B}" presName="hierChild5" presStyleCnt="0"/>
      <dgm:spPr/>
    </dgm:pt>
    <dgm:pt modelId="{F521205F-6899-4BE6-B6E2-B652CD3B05FF}" type="pres">
      <dgm:prSet presAssocID="{D0900159-88BC-4D93-BE74-6C9E78BD4C4D}" presName="Name37" presStyleLbl="parChTrans1D3" presStyleIdx="1" presStyleCnt="15"/>
      <dgm:spPr/>
    </dgm:pt>
    <dgm:pt modelId="{CFCE3273-2CC8-4D4D-B301-3A983802BB54}" type="pres">
      <dgm:prSet presAssocID="{AEEAF203-AFCA-49B6-8913-2503AF91172C}" presName="hierRoot2" presStyleCnt="0">
        <dgm:presLayoutVars>
          <dgm:hierBranch val="init"/>
        </dgm:presLayoutVars>
      </dgm:prSet>
      <dgm:spPr/>
    </dgm:pt>
    <dgm:pt modelId="{7061AB1D-F89F-4915-BAE3-DDCBF49D5CF0}" type="pres">
      <dgm:prSet presAssocID="{AEEAF203-AFCA-49B6-8913-2503AF91172C}" presName="rootComposite" presStyleCnt="0"/>
      <dgm:spPr/>
    </dgm:pt>
    <dgm:pt modelId="{1CC4F3D0-8317-4DE2-803D-27AB8267767C}" type="pres">
      <dgm:prSet presAssocID="{AEEAF203-AFCA-49B6-8913-2503AF91172C}" presName="rootText" presStyleLbl="node3" presStyleIdx="1" presStyleCnt="15">
        <dgm:presLayoutVars>
          <dgm:chPref val="3"/>
        </dgm:presLayoutVars>
      </dgm:prSet>
      <dgm:spPr/>
    </dgm:pt>
    <dgm:pt modelId="{E093F583-6941-40C5-AF7E-DCB5B9F7E1C4}" type="pres">
      <dgm:prSet presAssocID="{AEEAF203-AFCA-49B6-8913-2503AF91172C}" presName="rootConnector" presStyleLbl="node3" presStyleIdx="1" presStyleCnt="15"/>
      <dgm:spPr/>
    </dgm:pt>
    <dgm:pt modelId="{7584A980-B2AC-4AE6-B9DE-1E11328357E5}" type="pres">
      <dgm:prSet presAssocID="{AEEAF203-AFCA-49B6-8913-2503AF91172C}" presName="hierChild4" presStyleCnt="0"/>
      <dgm:spPr/>
    </dgm:pt>
    <dgm:pt modelId="{CAB69DF7-E82B-47A2-AFCA-0B8EB834C004}" type="pres">
      <dgm:prSet presAssocID="{AEEAF203-AFCA-49B6-8913-2503AF91172C}" presName="hierChild5" presStyleCnt="0"/>
      <dgm:spPr/>
    </dgm:pt>
    <dgm:pt modelId="{52AAE040-DBF0-437B-A79D-D51190014ED3}" type="pres">
      <dgm:prSet presAssocID="{DA1DF749-5236-4476-9C8A-7F1FE5F3C7FD}" presName="Name37" presStyleLbl="parChTrans1D3" presStyleIdx="2" presStyleCnt="15"/>
      <dgm:spPr/>
    </dgm:pt>
    <dgm:pt modelId="{FCDDDF0E-B952-4909-B14C-F1632519BEAB}" type="pres">
      <dgm:prSet presAssocID="{F36B423A-04AC-4F73-904D-71D8F342ED7A}" presName="hierRoot2" presStyleCnt="0">
        <dgm:presLayoutVars>
          <dgm:hierBranch val="init"/>
        </dgm:presLayoutVars>
      </dgm:prSet>
      <dgm:spPr/>
    </dgm:pt>
    <dgm:pt modelId="{328A3E90-05BD-47BF-B96A-3F8EFF27CC84}" type="pres">
      <dgm:prSet presAssocID="{F36B423A-04AC-4F73-904D-71D8F342ED7A}" presName="rootComposite" presStyleCnt="0"/>
      <dgm:spPr/>
    </dgm:pt>
    <dgm:pt modelId="{18F55DC3-2632-4140-97D0-C7543F2F1EA1}" type="pres">
      <dgm:prSet presAssocID="{F36B423A-04AC-4F73-904D-71D8F342ED7A}" presName="rootText" presStyleLbl="node3" presStyleIdx="2" presStyleCnt="15">
        <dgm:presLayoutVars>
          <dgm:chPref val="3"/>
        </dgm:presLayoutVars>
      </dgm:prSet>
      <dgm:spPr/>
    </dgm:pt>
    <dgm:pt modelId="{D38A96F1-7325-40A6-AC76-35AE3AD1362D}" type="pres">
      <dgm:prSet presAssocID="{F36B423A-04AC-4F73-904D-71D8F342ED7A}" presName="rootConnector" presStyleLbl="node3" presStyleIdx="2" presStyleCnt="15"/>
      <dgm:spPr/>
    </dgm:pt>
    <dgm:pt modelId="{2DC7641E-FABB-483B-B6E9-C0DCD801D9CB}" type="pres">
      <dgm:prSet presAssocID="{F36B423A-04AC-4F73-904D-71D8F342ED7A}" presName="hierChild4" presStyleCnt="0"/>
      <dgm:spPr/>
    </dgm:pt>
    <dgm:pt modelId="{4B9B5C11-16A0-4660-AD33-DB5A77A8142F}" type="pres">
      <dgm:prSet presAssocID="{F36B423A-04AC-4F73-904D-71D8F342ED7A}" presName="hierChild5" presStyleCnt="0"/>
      <dgm:spPr/>
    </dgm:pt>
    <dgm:pt modelId="{8B0F829B-000B-448C-BDB4-1A85C0958A37}" type="pres">
      <dgm:prSet presAssocID="{70D406EF-2289-48A2-A72F-F74D6D1E7CA2}" presName="Name37" presStyleLbl="parChTrans1D3" presStyleIdx="3" presStyleCnt="15"/>
      <dgm:spPr/>
    </dgm:pt>
    <dgm:pt modelId="{AA901460-1CFA-42DC-961B-B96FA1382214}" type="pres">
      <dgm:prSet presAssocID="{1500FE20-189B-4663-8E6B-55E0B5E5B570}" presName="hierRoot2" presStyleCnt="0">
        <dgm:presLayoutVars>
          <dgm:hierBranch val="init"/>
        </dgm:presLayoutVars>
      </dgm:prSet>
      <dgm:spPr/>
    </dgm:pt>
    <dgm:pt modelId="{C988C66B-DB2B-4512-B904-CDC27F9049E1}" type="pres">
      <dgm:prSet presAssocID="{1500FE20-189B-4663-8E6B-55E0B5E5B570}" presName="rootComposite" presStyleCnt="0"/>
      <dgm:spPr/>
    </dgm:pt>
    <dgm:pt modelId="{1CCFA8C3-F804-4289-A632-536091B51FFE}" type="pres">
      <dgm:prSet presAssocID="{1500FE20-189B-4663-8E6B-55E0B5E5B570}" presName="rootText" presStyleLbl="node3" presStyleIdx="3" presStyleCnt="15">
        <dgm:presLayoutVars>
          <dgm:chPref val="3"/>
        </dgm:presLayoutVars>
      </dgm:prSet>
      <dgm:spPr/>
    </dgm:pt>
    <dgm:pt modelId="{39C166D6-9829-433F-B978-F2DAE1F3D89B}" type="pres">
      <dgm:prSet presAssocID="{1500FE20-189B-4663-8E6B-55E0B5E5B570}" presName="rootConnector" presStyleLbl="node3" presStyleIdx="3" presStyleCnt="15"/>
      <dgm:spPr/>
    </dgm:pt>
    <dgm:pt modelId="{5EC0F00C-210C-4A81-8312-70818DC3B421}" type="pres">
      <dgm:prSet presAssocID="{1500FE20-189B-4663-8E6B-55E0B5E5B570}" presName="hierChild4" presStyleCnt="0"/>
      <dgm:spPr/>
    </dgm:pt>
    <dgm:pt modelId="{D917B15B-0920-4407-ABE2-0743625B5C5D}" type="pres">
      <dgm:prSet presAssocID="{1500FE20-189B-4663-8E6B-55E0B5E5B570}" presName="hierChild5" presStyleCnt="0"/>
      <dgm:spPr/>
    </dgm:pt>
    <dgm:pt modelId="{2A979B22-526D-4C3A-873A-2CE260005460}" type="pres">
      <dgm:prSet presAssocID="{9433AA6C-29D3-4938-A025-8E10F857BCEE}" presName="hierChild5" presStyleCnt="0"/>
      <dgm:spPr/>
    </dgm:pt>
    <dgm:pt modelId="{453E06B7-D035-4C53-92D1-AA92F30E75C8}" type="pres">
      <dgm:prSet presAssocID="{8A670BA2-46C2-46BD-B51E-09C1216DDD00}" presName="Name37" presStyleLbl="parChTrans1D2" presStyleIdx="1" presStyleCnt="6"/>
      <dgm:spPr/>
    </dgm:pt>
    <dgm:pt modelId="{03BD73BF-D75C-4759-A937-1DB0702128BA}" type="pres">
      <dgm:prSet presAssocID="{78FCBA17-C3CF-4BB0-9538-1FD5F2E90235}" presName="hierRoot2" presStyleCnt="0">
        <dgm:presLayoutVars>
          <dgm:hierBranch val="init"/>
        </dgm:presLayoutVars>
      </dgm:prSet>
      <dgm:spPr/>
    </dgm:pt>
    <dgm:pt modelId="{A0FF9B6C-1475-44B2-9B7F-AA0CFDCA4F77}" type="pres">
      <dgm:prSet presAssocID="{78FCBA17-C3CF-4BB0-9538-1FD5F2E90235}" presName="rootComposite" presStyleCnt="0"/>
      <dgm:spPr/>
    </dgm:pt>
    <dgm:pt modelId="{197752C3-50E9-4100-B784-E1C1873EB375}" type="pres">
      <dgm:prSet presAssocID="{78FCBA17-C3CF-4BB0-9538-1FD5F2E90235}" presName="rootText" presStyleLbl="node2" presStyleIdx="1" presStyleCnt="6">
        <dgm:presLayoutVars>
          <dgm:chPref val="3"/>
        </dgm:presLayoutVars>
      </dgm:prSet>
      <dgm:spPr/>
    </dgm:pt>
    <dgm:pt modelId="{6BD892A7-D126-4A84-A59A-4C0F2E4514E4}" type="pres">
      <dgm:prSet presAssocID="{78FCBA17-C3CF-4BB0-9538-1FD5F2E90235}" presName="rootConnector" presStyleLbl="node2" presStyleIdx="1" presStyleCnt="6"/>
      <dgm:spPr/>
    </dgm:pt>
    <dgm:pt modelId="{64D4311C-CE65-4193-AC00-9FC70804F002}" type="pres">
      <dgm:prSet presAssocID="{78FCBA17-C3CF-4BB0-9538-1FD5F2E90235}" presName="hierChild4" presStyleCnt="0"/>
      <dgm:spPr/>
    </dgm:pt>
    <dgm:pt modelId="{670570F3-F74E-43B3-9E9E-D9AD10595BDF}" type="pres">
      <dgm:prSet presAssocID="{143F8EFF-5BD7-47F8-8416-743277013CC0}" presName="Name37" presStyleLbl="parChTrans1D3" presStyleIdx="4" presStyleCnt="15"/>
      <dgm:spPr/>
    </dgm:pt>
    <dgm:pt modelId="{A22D66E6-82F6-46EB-8F85-F7008A211D5E}" type="pres">
      <dgm:prSet presAssocID="{29C302AD-6BC7-4240-AE00-8261927F68B7}" presName="hierRoot2" presStyleCnt="0">
        <dgm:presLayoutVars>
          <dgm:hierBranch val="init"/>
        </dgm:presLayoutVars>
      </dgm:prSet>
      <dgm:spPr/>
    </dgm:pt>
    <dgm:pt modelId="{C71F54F0-BC22-4953-9BC0-07FC94AC6A1F}" type="pres">
      <dgm:prSet presAssocID="{29C302AD-6BC7-4240-AE00-8261927F68B7}" presName="rootComposite" presStyleCnt="0"/>
      <dgm:spPr/>
    </dgm:pt>
    <dgm:pt modelId="{FA5FD095-D34E-4C98-81E9-6D1085DD58AE}" type="pres">
      <dgm:prSet presAssocID="{29C302AD-6BC7-4240-AE00-8261927F68B7}" presName="rootText" presStyleLbl="node3" presStyleIdx="4" presStyleCnt="15">
        <dgm:presLayoutVars>
          <dgm:chPref val="3"/>
        </dgm:presLayoutVars>
      </dgm:prSet>
      <dgm:spPr/>
    </dgm:pt>
    <dgm:pt modelId="{62CFF5C8-9F52-49F2-B71C-A5B91145C5B1}" type="pres">
      <dgm:prSet presAssocID="{29C302AD-6BC7-4240-AE00-8261927F68B7}" presName="rootConnector" presStyleLbl="node3" presStyleIdx="4" presStyleCnt="15"/>
      <dgm:spPr/>
    </dgm:pt>
    <dgm:pt modelId="{A11917FA-7AC7-4AD4-817D-5286CD3EC98C}" type="pres">
      <dgm:prSet presAssocID="{29C302AD-6BC7-4240-AE00-8261927F68B7}" presName="hierChild4" presStyleCnt="0"/>
      <dgm:spPr/>
    </dgm:pt>
    <dgm:pt modelId="{A419DE44-4FBC-4A03-88E3-68C13B45EE37}" type="pres">
      <dgm:prSet presAssocID="{29C302AD-6BC7-4240-AE00-8261927F68B7}" presName="hierChild5" presStyleCnt="0"/>
      <dgm:spPr/>
    </dgm:pt>
    <dgm:pt modelId="{38266E37-40DE-43F5-BD0E-6B81222256B1}" type="pres">
      <dgm:prSet presAssocID="{BE049E58-16A5-44AC-9F1B-4256A45A7EAD}" presName="Name37" presStyleLbl="parChTrans1D3" presStyleIdx="5" presStyleCnt="15"/>
      <dgm:spPr/>
    </dgm:pt>
    <dgm:pt modelId="{3E4483BC-7FED-4AC9-9008-F1A341CCE0DC}" type="pres">
      <dgm:prSet presAssocID="{BE68E19C-AE2B-496B-9185-A6CAA8D95101}" presName="hierRoot2" presStyleCnt="0">
        <dgm:presLayoutVars>
          <dgm:hierBranch val="init"/>
        </dgm:presLayoutVars>
      </dgm:prSet>
      <dgm:spPr/>
    </dgm:pt>
    <dgm:pt modelId="{24DDA134-A147-4239-B521-FEA64D276F14}" type="pres">
      <dgm:prSet presAssocID="{BE68E19C-AE2B-496B-9185-A6CAA8D95101}" presName="rootComposite" presStyleCnt="0"/>
      <dgm:spPr/>
    </dgm:pt>
    <dgm:pt modelId="{B77BE285-5568-4157-BE7A-27F6E6A6140D}" type="pres">
      <dgm:prSet presAssocID="{BE68E19C-AE2B-496B-9185-A6CAA8D95101}" presName="rootText" presStyleLbl="node3" presStyleIdx="5" presStyleCnt="15">
        <dgm:presLayoutVars>
          <dgm:chPref val="3"/>
        </dgm:presLayoutVars>
      </dgm:prSet>
      <dgm:spPr/>
    </dgm:pt>
    <dgm:pt modelId="{697A043B-6075-4007-BEE0-564C698FDC95}" type="pres">
      <dgm:prSet presAssocID="{BE68E19C-AE2B-496B-9185-A6CAA8D95101}" presName="rootConnector" presStyleLbl="node3" presStyleIdx="5" presStyleCnt="15"/>
      <dgm:spPr/>
    </dgm:pt>
    <dgm:pt modelId="{A916AE67-CA20-4D7B-9047-D368D27800D6}" type="pres">
      <dgm:prSet presAssocID="{BE68E19C-AE2B-496B-9185-A6CAA8D95101}" presName="hierChild4" presStyleCnt="0"/>
      <dgm:spPr/>
    </dgm:pt>
    <dgm:pt modelId="{469765AA-05A0-46C8-894B-C0EBD8882BC8}" type="pres">
      <dgm:prSet presAssocID="{BE68E19C-AE2B-496B-9185-A6CAA8D95101}" presName="hierChild5" presStyleCnt="0"/>
      <dgm:spPr/>
    </dgm:pt>
    <dgm:pt modelId="{A344B3A0-D5F0-42A3-BF74-BDE66945BE02}" type="pres">
      <dgm:prSet presAssocID="{8933F0A4-D24C-4D58-9440-29D8AA1E7403}" presName="Name37" presStyleLbl="parChTrans1D3" presStyleIdx="6" presStyleCnt="15"/>
      <dgm:spPr/>
    </dgm:pt>
    <dgm:pt modelId="{41E0BAED-8EC6-45E5-8959-EA32CC064313}" type="pres">
      <dgm:prSet presAssocID="{393CC65E-F0FD-4B6A-AE18-A109F1D10DC1}" presName="hierRoot2" presStyleCnt="0">
        <dgm:presLayoutVars>
          <dgm:hierBranch val="init"/>
        </dgm:presLayoutVars>
      </dgm:prSet>
      <dgm:spPr/>
    </dgm:pt>
    <dgm:pt modelId="{17CB0AFA-9BC4-4BE3-9A10-6BE394388D44}" type="pres">
      <dgm:prSet presAssocID="{393CC65E-F0FD-4B6A-AE18-A109F1D10DC1}" presName="rootComposite" presStyleCnt="0"/>
      <dgm:spPr/>
    </dgm:pt>
    <dgm:pt modelId="{66C20641-1386-4D30-9EF7-E72D8AEA889D}" type="pres">
      <dgm:prSet presAssocID="{393CC65E-F0FD-4B6A-AE18-A109F1D10DC1}" presName="rootText" presStyleLbl="node3" presStyleIdx="6" presStyleCnt="15">
        <dgm:presLayoutVars>
          <dgm:chPref val="3"/>
        </dgm:presLayoutVars>
      </dgm:prSet>
      <dgm:spPr/>
    </dgm:pt>
    <dgm:pt modelId="{72E616B5-A990-4144-B89C-9D57BED71971}" type="pres">
      <dgm:prSet presAssocID="{393CC65E-F0FD-4B6A-AE18-A109F1D10DC1}" presName="rootConnector" presStyleLbl="node3" presStyleIdx="6" presStyleCnt="15"/>
      <dgm:spPr/>
    </dgm:pt>
    <dgm:pt modelId="{8FFA68E5-8383-4E1A-9CCB-4E2A5A6563AF}" type="pres">
      <dgm:prSet presAssocID="{393CC65E-F0FD-4B6A-AE18-A109F1D10DC1}" presName="hierChild4" presStyleCnt="0"/>
      <dgm:spPr/>
    </dgm:pt>
    <dgm:pt modelId="{2048499C-4431-4BD0-999A-07425F9FE9D0}" type="pres">
      <dgm:prSet presAssocID="{393CC65E-F0FD-4B6A-AE18-A109F1D10DC1}" presName="hierChild5" presStyleCnt="0"/>
      <dgm:spPr/>
    </dgm:pt>
    <dgm:pt modelId="{6F465E75-0E8F-43CE-B2EB-8925F06DF858}" type="pres">
      <dgm:prSet presAssocID="{78FCBA17-C3CF-4BB0-9538-1FD5F2E90235}" presName="hierChild5" presStyleCnt="0"/>
      <dgm:spPr/>
    </dgm:pt>
    <dgm:pt modelId="{693059A6-D700-43BF-87D3-DFC60CDF9553}" type="pres">
      <dgm:prSet presAssocID="{F9D2A672-C964-4CFB-953C-FFD8326B40DE}" presName="hierChild3" presStyleCnt="0"/>
      <dgm:spPr/>
    </dgm:pt>
    <dgm:pt modelId="{8C63D4DE-7C78-4C91-8948-7CBC89E35231}" type="pres">
      <dgm:prSet presAssocID="{5C4D9E6A-9115-4553-B86E-D8B550D45224}" presName="hierRoot1" presStyleCnt="0">
        <dgm:presLayoutVars>
          <dgm:hierBranch val="init"/>
        </dgm:presLayoutVars>
      </dgm:prSet>
      <dgm:spPr/>
    </dgm:pt>
    <dgm:pt modelId="{8245D9E9-E433-432D-90BA-4A87C31515A6}" type="pres">
      <dgm:prSet presAssocID="{5C4D9E6A-9115-4553-B86E-D8B550D45224}" presName="rootComposite1" presStyleCnt="0"/>
      <dgm:spPr/>
    </dgm:pt>
    <dgm:pt modelId="{DE8324CE-DF1F-4B90-9AF3-7DE22697CFC2}" type="pres">
      <dgm:prSet presAssocID="{5C4D9E6A-9115-4553-B86E-D8B550D45224}" presName="rootText1" presStyleLbl="node0" presStyleIdx="1" presStyleCnt="3">
        <dgm:presLayoutVars>
          <dgm:chPref val="3"/>
        </dgm:presLayoutVars>
      </dgm:prSet>
      <dgm:spPr/>
    </dgm:pt>
    <dgm:pt modelId="{0335FBC4-2B25-465D-BB24-0528B5242C17}" type="pres">
      <dgm:prSet presAssocID="{5C4D9E6A-9115-4553-B86E-D8B550D45224}" presName="rootConnector1" presStyleLbl="node1" presStyleIdx="0" presStyleCnt="0"/>
      <dgm:spPr/>
    </dgm:pt>
    <dgm:pt modelId="{672540E1-64E7-41F3-9AC3-B58F7B0D83A7}" type="pres">
      <dgm:prSet presAssocID="{5C4D9E6A-9115-4553-B86E-D8B550D45224}" presName="hierChild2" presStyleCnt="0"/>
      <dgm:spPr/>
    </dgm:pt>
    <dgm:pt modelId="{FFC15582-9CBE-4902-AEF0-EF1D4AADD82C}" type="pres">
      <dgm:prSet presAssocID="{2EFE6936-A763-4DBD-B243-D919E708A4B4}" presName="Name37" presStyleLbl="parChTrans1D2" presStyleIdx="2" presStyleCnt="6"/>
      <dgm:spPr/>
    </dgm:pt>
    <dgm:pt modelId="{62260E1D-4E7F-4347-99F8-92C4264AE462}" type="pres">
      <dgm:prSet presAssocID="{E92E48D8-AE13-42DE-99C1-40563AF9423E}" presName="hierRoot2" presStyleCnt="0">
        <dgm:presLayoutVars>
          <dgm:hierBranch val="init"/>
        </dgm:presLayoutVars>
      </dgm:prSet>
      <dgm:spPr/>
    </dgm:pt>
    <dgm:pt modelId="{00790F1B-0AB0-4310-A3FD-64AF6690C696}" type="pres">
      <dgm:prSet presAssocID="{E92E48D8-AE13-42DE-99C1-40563AF9423E}" presName="rootComposite" presStyleCnt="0"/>
      <dgm:spPr/>
    </dgm:pt>
    <dgm:pt modelId="{0F3A2BE6-ADEC-412B-8BCF-B65861272B14}" type="pres">
      <dgm:prSet presAssocID="{E92E48D8-AE13-42DE-99C1-40563AF9423E}" presName="rootText" presStyleLbl="node2" presStyleIdx="2" presStyleCnt="6">
        <dgm:presLayoutVars>
          <dgm:chPref val="3"/>
        </dgm:presLayoutVars>
      </dgm:prSet>
      <dgm:spPr/>
    </dgm:pt>
    <dgm:pt modelId="{524EBF4C-6AD9-40D0-94B7-14FB521C81DB}" type="pres">
      <dgm:prSet presAssocID="{E92E48D8-AE13-42DE-99C1-40563AF9423E}" presName="rootConnector" presStyleLbl="node2" presStyleIdx="2" presStyleCnt="6"/>
      <dgm:spPr/>
    </dgm:pt>
    <dgm:pt modelId="{C719C565-7794-4896-A94C-BD1DAE304760}" type="pres">
      <dgm:prSet presAssocID="{E92E48D8-AE13-42DE-99C1-40563AF9423E}" presName="hierChild4" presStyleCnt="0"/>
      <dgm:spPr/>
    </dgm:pt>
    <dgm:pt modelId="{792F8CAB-F887-4EB2-AFEB-9733D31F2A9E}" type="pres">
      <dgm:prSet presAssocID="{361EB9A4-B050-4362-A0B1-064F13BBBE6C}" presName="Name37" presStyleLbl="parChTrans1D3" presStyleIdx="7" presStyleCnt="15"/>
      <dgm:spPr/>
    </dgm:pt>
    <dgm:pt modelId="{8722C695-139C-48DD-B3A9-FFC81A29922C}" type="pres">
      <dgm:prSet presAssocID="{AAE82A00-3C87-4105-A401-D7A1310CDE66}" presName="hierRoot2" presStyleCnt="0">
        <dgm:presLayoutVars>
          <dgm:hierBranch val="init"/>
        </dgm:presLayoutVars>
      </dgm:prSet>
      <dgm:spPr/>
    </dgm:pt>
    <dgm:pt modelId="{0E655FC6-FD6E-4B84-9201-18F96A18CC18}" type="pres">
      <dgm:prSet presAssocID="{AAE82A00-3C87-4105-A401-D7A1310CDE66}" presName="rootComposite" presStyleCnt="0"/>
      <dgm:spPr/>
    </dgm:pt>
    <dgm:pt modelId="{71981C32-F926-42D2-8905-C199CC34D34D}" type="pres">
      <dgm:prSet presAssocID="{AAE82A00-3C87-4105-A401-D7A1310CDE66}" presName="rootText" presStyleLbl="node3" presStyleIdx="7" presStyleCnt="15">
        <dgm:presLayoutVars>
          <dgm:chPref val="3"/>
        </dgm:presLayoutVars>
      </dgm:prSet>
      <dgm:spPr/>
    </dgm:pt>
    <dgm:pt modelId="{A716160D-609B-46A1-BE95-D0DB75024BAF}" type="pres">
      <dgm:prSet presAssocID="{AAE82A00-3C87-4105-A401-D7A1310CDE66}" presName="rootConnector" presStyleLbl="node3" presStyleIdx="7" presStyleCnt="15"/>
      <dgm:spPr/>
    </dgm:pt>
    <dgm:pt modelId="{CDA25658-FF21-4479-9E05-5AE0880F963C}" type="pres">
      <dgm:prSet presAssocID="{AAE82A00-3C87-4105-A401-D7A1310CDE66}" presName="hierChild4" presStyleCnt="0"/>
      <dgm:spPr/>
    </dgm:pt>
    <dgm:pt modelId="{3E4036D4-79BD-49AF-8DCB-593F74449A53}" type="pres">
      <dgm:prSet presAssocID="{AAE82A00-3C87-4105-A401-D7A1310CDE66}" presName="hierChild5" presStyleCnt="0"/>
      <dgm:spPr/>
    </dgm:pt>
    <dgm:pt modelId="{E0DC3BC5-980B-4FB0-A247-335A982BD98F}" type="pres">
      <dgm:prSet presAssocID="{5817B28A-2B5B-4C63-856F-051079A76F56}" presName="Name37" presStyleLbl="parChTrans1D3" presStyleIdx="8" presStyleCnt="15"/>
      <dgm:spPr/>
    </dgm:pt>
    <dgm:pt modelId="{B86B7106-5AE1-44FE-A073-468076B0CA55}" type="pres">
      <dgm:prSet presAssocID="{3F3BEE2F-1919-44DB-A724-7E337A652AFC}" presName="hierRoot2" presStyleCnt="0">
        <dgm:presLayoutVars>
          <dgm:hierBranch val="init"/>
        </dgm:presLayoutVars>
      </dgm:prSet>
      <dgm:spPr/>
    </dgm:pt>
    <dgm:pt modelId="{0F0D8F00-45B5-4B0A-9295-1D2BF7C523B6}" type="pres">
      <dgm:prSet presAssocID="{3F3BEE2F-1919-44DB-A724-7E337A652AFC}" presName="rootComposite" presStyleCnt="0"/>
      <dgm:spPr/>
    </dgm:pt>
    <dgm:pt modelId="{44CDD1C4-3113-4AEB-A2F5-DCF7C08F9C83}" type="pres">
      <dgm:prSet presAssocID="{3F3BEE2F-1919-44DB-A724-7E337A652AFC}" presName="rootText" presStyleLbl="node3" presStyleIdx="8" presStyleCnt="15">
        <dgm:presLayoutVars>
          <dgm:chPref val="3"/>
        </dgm:presLayoutVars>
      </dgm:prSet>
      <dgm:spPr/>
    </dgm:pt>
    <dgm:pt modelId="{CCBC803B-1FD1-484A-8C54-3680DC18585D}" type="pres">
      <dgm:prSet presAssocID="{3F3BEE2F-1919-44DB-A724-7E337A652AFC}" presName="rootConnector" presStyleLbl="node3" presStyleIdx="8" presStyleCnt="15"/>
      <dgm:spPr/>
    </dgm:pt>
    <dgm:pt modelId="{4BC7C7D3-7D8D-4E2A-AB6D-6F2BF276B86B}" type="pres">
      <dgm:prSet presAssocID="{3F3BEE2F-1919-44DB-A724-7E337A652AFC}" presName="hierChild4" presStyleCnt="0"/>
      <dgm:spPr/>
    </dgm:pt>
    <dgm:pt modelId="{F7136529-6098-444A-9999-D7EE087C9EF7}" type="pres">
      <dgm:prSet presAssocID="{3F3BEE2F-1919-44DB-A724-7E337A652AFC}" presName="hierChild5" presStyleCnt="0"/>
      <dgm:spPr/>
    </dgm:pt>
    <dgm:pt modelId="{35E31500-4E22-4E9C-9BCE-A8AC315146D3}" type="pres">
      <dgm:prSet presAssocID="{70CBB1D3-EE81-401D-8CC4-DF790AA9C3EC}" presName="Name37" presStyleLbl="parChTrans1D3" presStyleIdx="9" presStyleCnt="15"/>
      <dgm:spPr/>
    </dgm:pt>
    <dgm:pt modelId="{AC938CE2-3D8C-4CED-B96F-64D97BE1D0F5}" type="pres">
      <dgm:prSet presAssocID="{E9F554AB-86EB-4CFB-B1F1-71B236D3E82F}" presName="hierRoot2" presStyleCnt="0">
        <dgm:presLayoutVars>
          <dgm:hierBranch val="init"/>
        </dgm:presLayoutVars>
      </dgm:prSet>
      <dgm:spPr/>
    </dgm:pt>
    <dgm:pt modelId="{5FF91B5E-578F-4ADD-B5F8-9E7C17F96157}" type="pres">
      <dgm:prSet presAssocID="{E9F554AB-86EB-4CFB-B1F1-71B236D3E82F}" presName="rootComposite" presStyleCnt="0"/>
      <dgm:spPr/>
    </dgm:pt>
    <dgm:pt modelId="{304CE4C4-95DD-4772-8C3D-D24043AE6B0D}" type="pres">
      <dgm:prSet presAssocID="{E9F554AB-86EB-4CFB-B1F1-71B236D3E82F}" presName="rootText" presStyleLbl="node3" presStyleIdx="9" presStyleCnt="15">
        <dgm:presLayoutVars>
          <dgm:chPref val="3"/>
        </dgm:presLayoutVars>
      </dgm:prSet>
      <dgm:spPr/>
    </dgm:pt>
    <dgm:pt modelId="{CBD79D88-EC8D-4933-B38A-B677135B2AC8}" type="pres">
      <dgm:prSet presAssocID="{E9F554AB-86EB-4CFB-B1F1-71B236D3E82F}" presName="rootConnector" presStyleLbl="node3" presStyleIdx="9" presStyleCnt="15"/>
      <dgm:spPr/>
    </dgm:pt>
    <dgm:pt modelId="{5E94E273-AB69-44F2-8770-AB837F2E5607}" type="pres">
      <dgm:prSet presAssocID="{E9F554AB-86EB-4CFB-B1F1-71B236D3E82F}" presName="hierChild4" presStyleCnt="0"/>
      <dgm:spPr/>
    </dgm:pt>
    <dgm:pt modelId="{47AE7223-EC0A-4958-8380-52A5F52D8ABE}" type="pres">
      <dgm:prSet presAssocID="{E9F554AB-86EB-4CFB-B1F1-71B236D3E82F}" presName="hierChild5" presStyleCnt="0"/>
      <dgm:spPr/>
    </dgm:pt>
    <dgm:pt modelId="{2FDFC891-85E9-46FA-9D79-AB1FC2685B35}" type="pres">
      <dgm:prSet presAssocID="{E92E48D8-AE13-42DE-99C1-40563AF9423E}" presName="hierChild5" presStyleCnt="0"/>
      <dgm:spPr/>
    </dgm:pt>
    <dgm:pt modelId="{7812D3A2-8FC9-4A1E-8548-C74144C0C993}" type="pres">
      <dgm:prSet presAssocID="{CEA64A28-ABB8-497A-8700-01FC67D30ED7}" presName="Name37" presStyleLbl="parChTrans1D2" presStyleIdx="3" presStyleCnt="6"/>
      <dgm:spPr/>
    </dgm:pt>
    <dgm:pt modelId="{7DCE6938-7FBA-4F9F-8E6C-BFE0404CC94B}" type="pres">
      <dgm:prSet presAssocID="{4CCA28B0-C99B-4C9B-AAE4-4FB87B3E2E17}" presName="hierRoot2" presStyleCnt="0">
        <dgm:presLayoutVars>
          <dgm:hierBranch val="init"/>
        </dgm:presLayoutVars>
      </dgm:prSet>
      <dgm:spPr/>
    </dgm:pt>
    <dgm:pt modelId="{C7B56DCE-8D6E-4B0F-82B9-4FAD447ADEEE}" type="pres">
      <dgm:prSet presAssocID="{4CCA28B0-C99B-4C9B-AAE4-4FB87B3E2E17}" presName="rootComposite" presStyleCnt="0"/>
      <dgm:spPr/>
    </dgm:pt>
    <dgm:pt modelId="{B6D9888E-4046-45A5-805F-461BA62BF0DA}" type="pres">
      <dgm:prSet presAssocID="{4CCA28B0-C99B-4C9B-AAE4-4FB87B3E2E17}" presName="rootText" presStyleLbl="node2" presStyleIdx="3" presStyleCnt="6">
        <dgm:presLayoutVars>
          <dgm:chPref val="3"/>
        </dgm:presLayoutVars>
      </dgm:prSet>
      <dgm:spPr/>
    </dgm:pt>
    <dgm:pt modelId="{8D5DEB75-63ED-4BD7-A99B-B4C240DC8EA0}" type="pres">
      <dgm:prSet presAssocID="{4CCA28B0-C99B-4C9B-AAE4-4FB87B3E2E17}" presName="rootConnector" presStyleLbl="node2" presStyleIdx="3" presStyleCnt="6"/>
      <dgm:spPr/>
    </dgm:pt>
    <dgm:pt modelId="{2F1F3A07-650C-424F-869D-66066DBBEB58}" type="pres">
      <dgm:prSet presAssocID="{4CCA28B0-C99B-4C9B-AAE4-4FB87B3E2E17}" presName="hierChild4" presStyleCnt="0"/>
      <dgm:spPr/>
    </dgm:pt>
    <dgm:pt modelId="{DD041DA1-E28B-4EEB-B547-C83ED303461E}" type="pres">
      <dgm:prSet presAssocID="{3E9514BC-37B6-4B9E-BDF5-1CA8FA5B121E}" presName="Name37" presStyleLbl="parChTrans1D3" presStyleIdx="10" presStyleCnt="15"/>
      <dgm:spPr/>
    </dgm:pt>
    <dgm:pt modelId="{4771E268-3985-47CE-B92F-4AC12705010F}" type="pres">
      <dgm:prSet presAssocID="{A98654CF-1BA1-4AEE-8E44-C02C08FD7035}" presName="hierRoot2" presStyleCnt="0">
        <dgm:presLayoutVars>
          <dgm:hierBranch val="init"/>
        </dgm:presLayoutVars>
      </dgm:prSet>
      <dgm:spPr/>
    </dgm:pt>
    <dgm:pt modelId="{D85F2520-DE98-485F-B42A-A843F7624AA2}" type="pres">
      <dgm:prSet presAssocID="{A98654CF-1BA1-4AEE-8E44-C02C08FD7035}" presName="rootComposite" presStyleCnt="0"/>
      <dgm:spPr/>
    </dgm:pt>
    <dgm:pt modelId="{F98E45AD-72F4-4F05-8A9B-444B9850DF41}" type="pres">
      <dgm:prSet presAssocID="{A98654CF-1BA1-4AEE-8E44-C02C08FD7035}" presName="rootText" presStyleLbl="node3" presStyleIdx="10" presStyleCnt="15">
        <dgm:presLayoutVars>
          <dgm:chPref val="3"/>
        </dgm:presLayoutVars>
      </dgm:prSet>
      <dgm:spPr/>
    </dgm:pt>
    <dgm:pt modelId="{6948AED7-5AD5-444E-9962-B4C54448099A}" type="pres">
      <dgm:prSet presAssocID="{A98654CF-1BA1-4AEE-8E44-C02C08FD7035}" presName="rootConnector" presStyleLbl="node3" presStyleIdx="10" presStyleCnt="15"/>
      <dgm:spPr/>
    </dgm:pt>
    <dgm:pt modelId="{938F19A9-F67F-4388-BD37-3F61263CCF02}" type="pres">
      <dgm:prSet presAssocID="{A98654CF-1BA1-4AEE-8E44-C02C08FD7035}" presName="hierChild4" presStyleCnt="0"/>
      <dgm:spPr/>
    </dgm:pt>
    <dgm:pt modelId="{5E756866-A34A-49F3-BCA1-4CB52EA94CCC}" type="pres">
      <dgm:prSet presAssocID="{A98654CF-1BA1-4AEE-8E44-C02C08FD7035}" presName="hierChild5" presStyleCnt="0"/>
      <dgm:spPr/>
    </dgm:pt>
    <dgm:pt modelId="{E3CDA489-F88D-4635-9DCF-E5DB7C66C7D7}" type="pres">
      <dgm:prSet presAssocID="{F0509AC0-4DC6-4F68-AF92-02A1E2A4D16B}" presName="Name37" presStyleLbl="parChTrans1D3" presStyleIdx="11" presStyleCnt="15"/>
      <dgm:spPr/>
    </dgm:pt>
    <dgm:pt modelId="{DD76A07A-2614-486B-94A9-8F463700C620}" type="pres">
      <dgm:prSet presAssocID="{90809B5C-D2D1-4B4E-97E6-089B389A2742}" presName="hierRoot2" presStyleCnt="0">
        <dgm:presLayoutVars>
          <dgm:hierBranch val="init"/>
        </dgm:presLayoutVars>
      </dgm:prSet>
      <dgm:spPr/>
    </dgm:pt>
    <dgm:pt modelId="{D639F4B7-294B-462D-BD13-5E92899455E2}" type="pres">
      <dgm:prSet presAssocID="{90809B5C-D2D1-4B4E-97E6-089B389A2742}" presName="rootComposite" presStyleCnt="0"/>
      <dgm:spPr/>
    </dgm:pt>
    <dgm:pt modelId="{615D84A4-F0E5-41A5-8747-BAC44C012B78}" type="pres">
      <dgm:prSet presAssocID="{90809B5C-D2D1-4B4E-97E6-089B389A2742}" presName="rootText" presStyleLbl="node3" presStyleIdx="11" presStyleCnt="15">
        <dgm:presLayoutVars>
          <dgm:chPref val="3"/>
        </dgm:presLayoutVars>
      </dgm:prSet>
      <dgm:spPr/>
    </dgm:pt>
    <dgm:pt modelId="{2119E385-EF09-4D3A-B3C0-16164B1D5005}" type="pres">
      <dgm:prSet presAssocID="{90809B5C-D2D1-4B4E-97E6-089B389A2742}" presName="rootConnector" presStyleLbl="node3" presStyleIdx="11" presStyleCnt="15"/>
      <dgm:spPr/>
    </dgm:pt>
    <dgm:pt modelId="{D3EB0FF4-AC2A-4C33-80C6-458D6C58FA9D}" type="pres">
      <dgm:prSet presAssocID="{90809B5C-D2D1-4B4E-97E6-089B389A2742}" presName="hierChild4" presStyleCnt="0"/>
      <dgm:spPr/>
    </dgm:pt>
    <dgm:pt modelId="{2B5CACBD-CD2B-4415-85A9-514B4DCCC984}" type="pres">
      <dgm:prSet presAssocID="{90809B5C-D2D1-4B4E-97E6-089B389A2742}" presName="hierChild5" presStyleCnt="0"/>
      <dgm:spPr/>
    </dgm:pt>
    <dgm:pt modelId="{8A4A875D-216D-4A90-A686-F1ECD368A1C0}" type="pres">
      <dgm:prSet presAssocID="{4CCA28B0-C99B-4C9B-AAE4-4FB87B3E2E17}" presName="hierChild5" presStyleCnt="0"/>
      <dgm:spPr/>
    </dgm:pt>
    <dgm:pt modelId="{DBB5B0D1-CA5E-458E-AC8F-46372218A5EC}" type="pres">
      <dgm:prSet presAssocID="{5C4D9E6A-9115-4553-B86E-D8B550D45224}" presName="hierChild3" presStyleCnt="0"/>
      <dgm:spPr/>
    </dgm:pt>
    <dgm:pt modelId="{764C1293-8725-4E20-A991-CC3268096C8E}" type="pres">
      <dgm:prSet presAssocID="{2931CE32-5A18-4D40-BC32-E3457BBBFAC5}" presName="hierRoot1" presStyleCnt="0">
        <dgm:presLayoutVars>
          <dgm:hierBranch val="init"/>
        </dgm:presLayoutVars>
      </dgm:prSet>
      <dgm:spPr/>
    </dgm:pt>
    <dgm:pt modelId="{68342D51-EABB-416C-B509-4426ACCBE8F4}" type="pres">
      <dgm:prSet presAssocID="{2931CE32-5A18-4D40-BC32-E3457BBBFAC5}" presName="rootComposite1" presStyleCnt="0"/>
      <dgm:spPr/>
    </dgm:pt>
    <dgm:pt modelId="{F4770F3F-DED0-4933-A977-7CDD076E9D30}" type="pres">
      <dgm:prSet presAssocID="{2931CE32-5A18-4D40-BC32-E3457BBBFAC5}" presName="rootText1" presStyleLbl="node0" presStyleIdx="2" presStyleCnt="3">
        <dgm:presLayoutVars>
          <dgm:chPref val="3"/>
        </dgm:presLayoutVars>
      </dgm:prSet>
      <dgm:spPr/>
    </dgm:pt>
    <dgm:pt modelId="{461B5611-430A-41C5-89D7-167F9B9AB1DA}" type="pres">
      <dgm:prSet presAssocID="{2931CE32-5A18-4D40-BC32-E3457BBBFAC5}" presName="rootConnector1" presStyleLbl="node1" presStyleIdx="0" presStyleCnt="0"/>
      <dgm:spPr/>
    </dgm:pt>
    <dgm:pt modelId="{21E02360-50ED-43DC-836A-D23223DC5CED}" type="pres">
      <dgm:prSet presAssocID="{2931CE32-5A18-4D40-BC32-E3457BBBFAC5}" presName="hierChild2" presStyleCnt="0"/>
      <dgm:spPr/>
    </dgm:pt>
    <dgm:pt modelId="{AB20642D-174D-4438-8DA3-46DC94560263}" type="pres">
      <dgm:prSet presAssocID="{B983625A-D950-411F-8450-E3C3F7469247}" presName="Name37" presStyleLbl="parChTrans1D2" presStyleIdx="4" presStyleCnt="6"/>
      <dgm:spPr/>
    </dgm:pt>
    <dgm:pt modelId="{7A911254-1A7B-4016-85EA-48A3A02C1DCC}" type="pres">
      <dgm:prSet presAssocID="{19EB2DCC-024C-4173-BC6B-41E2BF014E88}" presName="hierRoot2" presStyleCnt="0">
        <dgm:presLayoutVars>
          <dgm:hierBranch val="init"/>
        </dgm:presLayoutVars>
      </dgm:prSet>
      <dgm:spPr/>
    </dgm:pt>
    <dgm:pt modelId="{E1BAC7BC-8CC4-4D8D-A804-B70DCC29EEC1}" type="pres">
      <dgm:prSet presAssocID="{19EB2DCC-024C-4173-BC6B-41E2BF014E88}" presName="rootComposite" presStyleCnt="0"/>
      <dgm:spPr/>
    </dgm:pt>
    <dgm:pt modelId="{59BE8099-FACF-44D1-B4E5-646066EAB1D4}" type="pres">
      <dgm:prSet presAssocID="{19EB2DCC-024C-4173-BC6B-41E2BF014E88}" presName="rootText" presStyleLbl="node2" presStyleIdx="4" presStyleCnt="6">
        <dgm:presLayoutVars>
          <dgm:chPref val="3"/>
        </dgm:presLayoutVars>
      </dgm:prSet>
      <dgm:spPr/>
    </dgm:pt>
    <dgm:pt modelId="{3FD06901-4D84-4FA4-8908-0B4CAF158173}" type="pres">
      <dgm:prSet presAssocID="{19EB2DCC-024C-4173-BC6B-41E2BF014E88}" presName="rootConnector" presStyleLbl="node2" presStyleIdx="4" presStyleCnt="6"/>
      <dgm:spPr/>
    </dgm:pt>
    <dgm:pt modelId="{6653AB21-A1B1-4FA6-B834-D544BA757058}" type="pres">
      <dgm:prSet presAssocID="{19EB2DCC-024C-4173-BC6B-41E2BF014E88}" presName="hierChild4" presStyleCnt="0"/>
      <dgm:spPr/>
    </dgm:pt>
    <dgm:pt modelId="{8885E312-15F4-484F-8938-5A8ABBCFE25A}" type="pres">
      <dgm:prSet presAssocID="{038DDF41-5F59-4F17-903C-721B0CC26892}" presName="Name37" presStyleLbl="parChTrans1D3" presStyleIdx="12" presStyleCnt="15"/>
      <dgm:spPr/>
    </dgm:pt>
    <dgm:pt modelId="{DFA05792-D426-4BCA-860F-89BF15F35FF4}" type="pres">
      <dgm:prSet presAssocID="{18493C63-2913-433D-8E9B-7A21EC3A9245}" presName="hierRoot2" presStyleCnt="0">
        <dgm:presLayoutVars>
          <dgm:hierBranch val="init"/>
        </dgm:presLayoutVars>
      </dgm:prSet>
      <dgm:spPr/>
    </dgm:pt>
    <dgm:pt modelId="{DCE1C35B-B535-4B74-8BF1-9FA317598E23}" type="pres">
      <dgm:prSet presAssocID="{18493C63-2913-433D-8E9B-7A21EC3A9245}" presName="rootComposite" presStyleCnt="0"/>
      <dgm:spPr/>
    </dgm:pt>
    <dgm:pt modelId="{B55006C0-77EC-4A93-908C-AED3C929C085}" type="pres">
      <dgm:prSet presAssocID="{18493C63-2913-433D-8E9B-7A21EC3A9245}" presName="rootText" presStyleLbl="node3" presStyleIdx="12" presStyleCnt="15">
        <dgm:presLayoutVars>
          <dgm:chPref val="3"/>
        </dgm:presLayoutVars>
      </dgm:prSet>
      <dgm:spPr/>
    </dgm:pt>
    <dgm:pt modelId="{935EBDCB-A27A-4D34-8B25-EB37407E481F}" type="pres">
      <dgm:prSet presAssocID="{18493C63-2913-433D-8E9B-7A21EC3A9245}" presName="rootConnector" presStyleLbl="node3" presStyleIdx="12" presStyleCnt="15"/>
      <dgm:spPr/>
    </dgm:pt>
    <dgm:pt modelId="{CDE64505-3723-4727-A022-F8D50D3FE108}" type="pres">
      <dgm:prSet presAssocID="{18493C63-2913-433D-8E9B-7A21EC3A9245}" presName="hierChild4" presStyleCnt="0"/>
      <dgm:spPr/>
    </dgm:pt>
    <dgm:pt modelId="{1E2FFA1D-129B-490E-94EF-9D9562747683}" type="pres">
      <dgm:prSet presAssocID="{18493C63-2913-433D-8E9B-7A21EC3A9245}" presName="hierChild5" presStyleCnt="0"/>
      <dgm:spPr/>
    </dgm:pt>
    <dgm:pt modelId="{28B1CD78-5063-4E08-AE85-8D819928DAFC}" type="pres">
      <dgm:prSet presAssocID="{D4639E0E-1159-4E2F-AEE2-DD1C9C811B90}" presName="Name37" presStyleLbl="parChTrans1D3" presStyleIdx="13" presStyleCnt="15"/>
      <dgm:spPr/>
    </dgm:pt>
    <dgm:pt modelId="{06039CB5-9AAA-4AD6-B99E-42EE6B46A8B9}" type="pres">
      <dgm:prSet presAssocID="{709D3389-03EC-41B9-B0A3-AC7FE4A702FD}" presName="hierRoot2" presStyleCnt="0">
        <dgm:presLayoutVars>
          <dgm:hierBranch val="init"/>
        </dgm:presLayoutVars>
      </dgm:prSet>
      <dgm:spPr/>
    </dgm:pt>
    <dgm:pt modelId="{40E8E283-358C-4E01-8E29-E7FCFE73C2DF}" type="pres">
      <dgm:prSet presAssocID="{709D3389-03EC-41B9-B0A3-AC7FE4A702FD}" presName="rootComposite" presStyleCnt="0"/>
      <dgm:spPr/>
    </dgm:pt>
    <dgm:pt modelId="{2FBFCAAC-23D9-4796-97D1-01603C1DA5A3}" type="pres">
      <dgm:prSet presAssocID="{709D3389-03EC-41B9-B0A3-AC7FE4A702FD}" presName="rootText" presStyleLbl="node3" presStyleIdx="13" presStyleCnt="15">
        <dgm:presLayoutVars>
          <dgm:chPref val="3"/>
        </dgm:presLayoutVars>
      </dgm:prSet>
      <dgm:spPr/>
    </dgm:pt>
    <dgm:pt modelId="{2FCE6B00-9338-41BB-AC4C-E0307186DC7B}" type="pres">
      <dgm:prSet presAssocID="{709D3389-03EC-41B9-B0A3-AC7FE4A702FD}" presName="rootConnector" presStyleLbl="node3" presStyleIdx="13" presStyleCnt="15"/>
      <dgm:spPr/>
    </dgm:pt>
    <dgm:pt modelId="{075FBBB5-585A-4A8E-A86F-EE49202F562C}" type="pres">
      <dgm:prSet presAssocID="{709D3389-03EC-41B9-B0A3-AC7FE4A702FD}" presName="hierChild4" presStyleCnt="0"/>
      <dgm:spPr/>
    </dgm:pt>
    <dgm:pt modelId="{812D7CDD-468F-4F36-831F-D9E93F331758}" type="pres">
      <dgm:prSet presAssocID="{709D3389-03EC-41B9-B0A3-AC7FE4A702FD}" presName="hierChild5" presStyleCnt="0"/>
      <dgm:spPr/>
    </dgm:pt>
    <dgm:pt modelId="{17817DC1-24C3-43E9-8578-FA49A721142C}" type="pres">
      <dgm:prSet presAssocID="{19EB2DCC-024C-4173-BC6B-41E2BF014E88}" presName="hierChild5" presStyleCnt="0"/>
      <dgm:spPr/>
    </dgm:pt>
    <dgm:pt modelId="{F9EA2350-BB89-4646-ABA8-895355C18ED0}" type="pres">
      <dgm:prSet presAssocID="{21EA5013-9099-46E7-92A9-5494EB3D2E05}" presName="Name37" presStyleLbl="parChTrans1D2" presStyleIdx="5" presStyleCnt="6"/>
      <dgm:spPr/>
    </dgm:pt>
    <dgm:pt modelId="{D86BB6C7-B1CB-4A23-958F-6E07CD8F6169}" type="pres">
      <dgm:prSet presAssocID="{9DF8D682-4D11-4587-ABB8-79D131AB4CBE}" presName="hierRoot2" presStyleCnt="0">
        <dgm:presLayoutVars>
          <dgm:hierBranch val="init"/>
        </dgm:presLayoutVars>
      </dgm:prSet>
      <dgm:spPr/>
    </dgm:pt>
    <dgm:pt modelId="{51790FB3-9EDE-4F86-B368-C294F5A2BF98}" type="pres">
      <dgm:prSet presAssocID="{9DF8D682-4D11-4587-ABB8-79D131AB4CBE}" presName="rootComposite" presStyleCnt="0"/>
      <dgm:spPr/>
    </dgm:pt>
    <dgm:pt modelId="{5097BC7A-0FA0-4F1E-AD5D-534B5E541B8E}" type="pres">
      <dgm:prSet presAssocID="{9DF8D682-4D11-4587-ABB8-79D131AB4CBE}" presName="rootText" presStyleLbl="node2" presStyleIdx="5" presStyleCnt="6">
        <dgm:presLayoutVars>
          <dgm:chPref val="3"/>
        </dgm:presLayoutVars>
      </dgm:prSet>
      <dgm:spPr/>
    </dgm:pt>
    <dgm:pt modelId="{662BD60A-5892-42AA-8DFC-543DABE2B708}" type="pres">
      <dgm:prSet presAssocID="{9DF8D682-4D11-4587-ABB8-79D131AB4CBE}" presName="rootConnector" presStyleLbl="node2" presStyleIdx="5" presStyleCnt="6"/>
      <dgm:spPr/>
    </dgm:pt>
    <dgm:pt modelId="{E4D38489-D804-403A-935C-A52AACB515A6}" type="pres">
      <dgm:prSet presAssocID="{9DF8D682-4D11-4587-ABB8-79D131AB4CBE}" presName="hierChild4" presStyleCnt="0"/>
      <dgm:spPr/>
    </dgm:pt>
    <dgm:pt modelId="{A7BB043E-7BD8-4EFF-B40D-C21EB61BE85C}" type="pres">
      <dgm:prSet presAssocID="{4BA39D23-C754-4138-A6B6-FEF21D4559AF}" presName="Name37" presStyleLbl="parChTrans1D3" presStyleIdx="14" presStyleCnt="15"/>
      <dgm:spPr/>
    </dgm:pt>
    <dgm:pt modelId="{00E3CED6-7453-4BFA-AA7D-F0339317B00A}" type="pres">
      <dgm:prSet presAssocID="{CDD90A6A-3531-4635-BF36-C10153EF1BB5}" presName="hierRoot2" presStyleCnt="0">
        <dgm:presLayoutVars>
          <dgm:hierBranch val="init"/>
        </dgm:presLayoutVars>
      </dgm:prSet>
      <dgm:spPr/>
    </dgm:pt>
    <dgm:pt modelId="{BEA20463-B8B4-4671-904B-AF8D42B4E7E4}" type="pres">
      <dgm:prSet presAssocID="{CDD90A6A-3531-4635-BF36-C10153EF1BB5}" presName="rootComposite" presStyleCnt="0"/>
      <dgm:spPr/>
    </dgm:pt>
    <dgm:pt modelId="{ABDCD7C7-0FFD-4252-9C0A-6D48C6C3EB02}" type="pres">
      <dgm:prSet presAssocID="{CDD90A6A-3531-4635-BF36-C10153EF1BB5}" presName="rootText" presStyleLbl="node3" presStyleIdx="14" presStyleCnt="15">
        <dgm:presLayoutVars>
          <dgm:chPref val="3"/>
        </dgm:presLayoutVars>
      </dgm:prSet>
      <dgm:spPr/>
    </dgm:pt>
    <dgm:pt modelId="{A6FBF115-B92D-4134-B180-175AF24DBB18}" type="pres">
      <dgm:prSet presAssocID="{CDD90A6A-3531-4635-BF36-C10153EF1BB5}" presName="rootConnector" presStyleLbl="node3" presStyleIdx="14" presStyleCnt="15"/>
      <dgm:spPr/>
    </dgm:pt>
    <dgm:pt modelId="{097429EF-FBE2-43BB-B598-D1F83A4DF51E}" type="pres">
      <dgm:prSet presAssocID="{CDD90A6A-3531-4635-BF36-C10153EF1BB5}" presName="hierChild4" presStyleCnt="0"/>
      <dgm:spPr/>
    </dgm:pt>
    <dgm:pt modelId="{CCB126D9-36D1-4D5F-A919-381DDADB946B}" type="pres">
      <dgm:prSet presAssocID="{CDD90A6A-3531-4635-BF36-C10153EF1BB5}" presName="hierChild5" presStyleCnt="0"/>
      <dgm:spPr/>
    </dgm:pt>
    <dgm:pt modelId="{131263F6-A9B8-412F-A3F3-DC656D0923E8}" type="pres">
      <dgm:prSet presAssocID="{9DF8D682-4D11-4587-ABB8-79D131AB4CBE}" presName="hierChild5" presStyleCnt="0"/>
      <dgm:spPr/>
    </dgm:pt>
    <dgm:pt modelId="{16C67606-2083-4CD4-B681-93C0216475FC}" type="pres">
      <dgm:prSet presAssocID="{2931CE32-5A18-4D40-BC32-E3457BBBFAC5}" presName="hierChild3" presStyleCnt="0"/>
      <dgm:spPr/>
    </dgm:pt>
  </dgm:ptLst>
  <dgm:cxnLst>
    <dgm:cxn modelId="{9DE7DF01-3F15-4E0D-9BFB-0A77B1794351}" type="presOf" srcId="{18493C63-2913-433D-8E9B-7A21EC3A9245}" destId="{935EBDCB-A27A-4D34-8B25-EB37407E481F}" srcOrd="1" destOrd="0" presId="urn:microsoft.com/office/officeart/2005/8/layout/orgChart1"/>
    <dgm:cxn modelId="{0842F703-AA28-4E8E-9334-91D5B0871CD1}" type="presOf" srcId="{DA1DF749-5236-4476-9C8A-7F1FE5F3C7FD}" destId="{52AAE040-DBF0-437B-A79D-D51190014ED3}" srcOrd="0" destOrd="0" presId="urn:microsoft.com/office/officeart/2005/8/layout/orgChart1"/>
    <dgm:cxn modelId="{492A3810-B4AD-4AA5-8654-4FDDF008E820}" type="presOf" srcId="{AEEAF203-AFCA-49B6-8913-2503AF91172C}" destId="{E093F583-6941-40C5-AF7E-DCB5B9F7E1C4}" srcOrd="1" destOrd="0" presId="urn:microsoft.com/office/officeart/2005/8/layout/orgChart1"/>
    <dgm:cxn modelId="{B84F6214-4BF8-4A82-A308-3689A3D2AB99}" type="presOf" srcId="{8933F0A4-D24C-4D58-9440-29D8AA1E7403}" destId="{A344B3A0-D5F0-42A3-BF74-BDE66945BE02}" srcOrd="0" destOrd="0" presId="urn:microsoft.com/office/officeart/2005/8/layout/orgChart1"/>
    <dgm:cxn modelId="{F5B5B415-790E-4B44-9CDB-DA8232FAE8EA}" srcId="{9DF8D682-4D11-4587-ABB8-79D131AB4CBE}" destId="{CDD90A6A-3531-4635-BF36-C10153EF1BB5}" srcOrd="0" destOrd="0" parTransId="{4BA39D23-C754-4138-A6B6-FEF21D4559AF}" sibTransId="{6012902D-AE8B-41EB-89AB-01BD95E9BEE9}"/>
    <dgm:cxn modelId="{4A93871C-CAE0-4045-B502-3CA16B588076}" srcId="{F9D2A672-C964-4CFB-953C-FFD8326B40DE}" destId="{78FCBA17-C3CF-4BB0-9538-1FD5F2E90235}" srcOrd="1" destOrd="0" parTransId="{8A670BA2-46C2-46BD-B51E-09C1216DDD00}" sibTransId="{8CDD4734-B4A0-42B5-AB63-0C6AB59418D5}"/>
    <dgm:cxn modelId="{A57F311D-7EFA-48F4-AD74-1C00EBF79134}" type="presOf" srcId="{9DF8D682-4D11-4587-ABB8-79D131AB4CBE}" destId="{5097BC7A-0FA0-4F1E-AD5D-534B5E541B8E}" srcOrd="0" destOrd="0" presId="urn:microsoft.com/office/officeart/2005/8/layout/orgChart1"/>
    <dgm:cxn modelId="{0C453C1E-4E9E-46C4-B0C7-A14FDA115490}" type="presOf" srcId="{709D3389-03EC-41B9-B0A3-AC7FE4A702FD}" destId="{2FCE6B00-9338-41BB-AC4C-E0307186DC7B}" srcOrd="1" destOrd="0" presId="urn:microsoft.com/office/officeart/2005/8/layout/orgChart1"/>
    <dgm:cxn modelId="{30657B1E-C273-41C1-8E9E-AC61E47DFB4B}" type="presOf" srcId="{F0509AC0-4DC6-4F68-AF92-02A1E2A4D16B}" destId="{E3CDA489-F88D-4635-9DCF-E5DB7C66C7D7}" srcOrd="0" destOrd="0" presId="urn:microsoft.com/office/officeart/2005/8/layout/orgChart1"/>
    <dgm:cxn modelId="{58EE8620-1A87-45F7-BF67-13C21D8FCD2A}" type="presOf" srcId="{4BA39D23-C754-4138-A6B6-FEF21D4559AF}" destId="{A7BB043E-7BD8-4EFF-B40D-C21EB61BE85C}" srcOrd="0" destOrd="0" presId="urn:microsoft.com/office/officeart/2005/8/layout/orgChart1"/>
    <dgm:cxn modelId="{8AEA2021-8B9A-498B-B472-1AD20E79BD94}" srcId="{9433AA6C-29D3-4938-A025-8E10F857BCEE}" destId="{47DFCF54-588A-4790-A7AE-84C1E5AA880B}" srcOrd="0" destOrd="0" parTransId="{B6700330-D59D-4127-9BC4-640C3F827EE1}" sibTransId="{075EA8C5-E700-497D-8896-F0CA0A2AD6B3}"/>
    <dgm:cxn modelId="{22912321-FDA6-4389-926F-43BE59E3E16C}" srcId="{32237A5F-04A3-459E-B4FB-F56599F99021}" destId="{F9D2A672-C964-4CFB-953C-FFD8326B40DE}" srcOrd="0" destOrd="0" parTransId="{00F9C8CD-D586-499F-B80C-F7945FB93079}" sibTransId="{ECAF6AD4-EB85-4A9D-AF85-81D200DEA030}"/>
    <dgm:cxn modelId="{E884FA21-75E8-4DDC-9C47-E8D9FCF0F825}" type="presOf" srcId="{CDD90A6A-3531-4635-BF36-C10153EF1BB5}" destId="{A6FBF115-B92D-4134-B180-175AF24DBB18}" srcOrd="1" destOrd="0" presId="urn:microsoft.com/office/officeart/2005/8/layout/orgChart1"/>
    <dgm:cxn modelId="{F63B292F-763D-4CC1-BE9A-D02E664E9955}" type="presOf" srcId="{5C4D9E6A-9115-4553-B86E-D8B550D45224}" destId="{0335FBC4-2B25-465D-BB24-0528B5242C17}" srcOrd="1" destOrd="0" presId="urn:microsoft.com/office/officeart/2005/8/layout/orgChart1"/>
    <dgm:cxn modelId="{D5AB4030-FD76-4269-916A-CB97B925097D}" type="presOf" srcId="{2EFE6936-A763-4DBD-B243-D919E708A4B4}" destId="{FFC15582-9CBE-4902-AEF0-EF1D4AADD82C}" srcOrd="0" destOrd="0" presId="urn:microsoft.com/office/officeart/2005/8/layout/orgChart1"/>
    <dgm:cxn modelId="{02574E31-640D-4865-A525-A0C1C2C922BF}" srcId="{32237A5F-04A3-459E-B4FB-F56599F99021}" destId="{2931CE32-5A18-4D40-BC32-E3457BBBFAC5}" srcOrd="2" destOrd="0" parTransId="{C247EFF0-8B51-49C3-ABB7-025E8EB8491D}" sibTransId="{0046B476-7DF3-4337-A772-72FC0D8C5B64}"/>
    <dgm:cxn modelId="{FAD3A031-E0FE-4400-8441-A03A8B31C270}" type="presOf" srcId="{19EB2DCC-024C-4173-BC6B-41E2BF014E88}" destId="{59BE8099-FACF-44D1-B4E5-646066EAB1D4}" srcOrd="0" destOrd="0" presId="urn:microsoft.com/office/officeart/2005/8/layout/orgChart1"/>
    <dgm:cxn modelId="{95252535-95F1-4952-A267-56FF4FCA1503}" type="presOf" srcId="{D4639E0E-1159-4E2F-AEE2-DD1C9C811B90}" destId="{28B1CD78-5063-4E08-AE85-8D819928DAFC}" srcOrd="0" destOrd="0" presId="urn:microsoft.com/office/officeart/2005/8/layout/orgChart1"/>
    <dgm:cxn modelId="{A10D6138-CAA5-4721-9623-FDB96F8F0EAD}" type="presOf" srcId="{3F3BEE2F-1919-44DB-A724-7E337A652AFC}" destId="{44CDD1C4-3113-4AEB-A2F5-DCF7C08F9C83}" srcOrd="0" destOrd="0" presId="urn:microsoft.com/office/officeart/2005/8/layout/orgChart1"/>
    <dgm:cxn modelId="{EC404D3B-CED7-4D96-974E-BFFE784E6D8F}" srcId="{2931CE32-5A18-4D40-BC32-E3457BBBFAC5}" destId="{9DF8D682-4D11-4587-ABB8-79D131AB4CBE}" srcOrd="1" destOrd="0" parTransId="{21EA5013-9099-46E7-92A9-5494EB3D2E05}" sibTransId="{2CB3B0DE-4A5D-4891-A923-01299C9E408C}"/>
    <dgm:cxn modelId="{F9F65941-725F-4CD6-8810-2BA767919062}" type="presOf" srcId="{A98654CF-1BA1-4AEE-8E44-C02C08FD7035}" destId="{6948AED7-5AD5-444E-9962-B4C54448099A}" srcOrd="1" destOrd="0" presId="urn:microsoft.com/office/officeart/2005/8/layout/orgChart1"/>
    <dgm:cxn modelId="{ACF71542-DDD0-46E4-BAFF-716383FBAD23}" type="presOf" srcId="{B6700330-D59D-4127-9BC4-640C3F827EE1}" destId="{BB0E4F37-4062-4E5E-92D7-64295A4D6020}" srcOrd="0" destOrd="0" presId="urn:microsoft.com/office/officeart/2005/8/layout/orgChart1"/>
    <dgm:cxn modelId="{494D2042-6483-46B4-9CC0-917BE098689E}" type="presOf" srcId="{4CCA28B0-C99B-4C9B-AAE4-4FB87B3E2E17}" destId="{B6D9888E-4046-45A5-805F-461BA62BF0DA}" srcOrd="0" destOrd="0" presId="urn:microsoft.com/office/officeart/2005/8/layout/orgChart1"/>
    <dgm:cxn modelId="{BF49B842-E712-4828-B19C-FF275C45E522}" srcId="{4CCA28B0-C99B-4C9B-AAE4-4FB87B3E2E17}" destId="{A98654CF-1BA1-4AEE-8E44-C02C08FD7035}" srcOrd="0" destOrd="0" parTransId="{3E9514BC-37B6-4B9E-BDF5-1CA8FA5B121E}" sibTransId="{729249F8-97E4-4B0B-BCE7-82528F0A5CB1}"/>
    <dgm:cxn modelId="{11A19D43-2EAF-4A6D-90D0-589837FAF36E}" type="presOf" srcId="{9433AA6C-29D3-4938-A025-8E10F857BCEE}" destId="{06DAC3CF-8855-4B26-80AF-03D5C3116D78}" srcOrd="0" destOrd="0" presId="urn:microsoft.com/office/officeart/2005/8/layout/orgChart1"/>
    <dgm:cxn modelId="{38A7A663-3518-4BF1-A762-B9DAA4AC198E}" type="presOf" srcId="{3E9514BC-37B6-4B9E-BDF5-1CA8FA5B121E}" destId="{DD041DA1-E28B-4EEB-B547-C83ED303461E}" srcOrd="0" destOrd="0" presId="urn:microsoft.com/office/officeart/2005/8/layout/orgChart1"/>
    <dgm:cxn modelId="{1E283146-8AD7-47C6-BF34-7167BB29DCE4}" srcId="{78FCBA17-C3CF-4BB0-9538-1FD5F2E90235}" destId="{393CC65E-F0FD-4B6A-AE18-A109F1D10DC1}" srcOrd="2" destOrd="0" parTransId="{8933F0A4-D24C-4D58-9440-29D8AA1E7403}" sibTransId="{BDE9DBB8-AAEE-468B-B99A-999B8DC4D20C}"/>
    <dgm:cxn modelId="{15709946-DFFB-45B5-9EA4-96631C2986FA}" srcId="{E92E48D8-AE13-42DE-99C1-40563AF9423E}" destId="{E9F554AB-86EB-4CFB-B1F1-71B236D3E82F}" srcOrd="2" destOrd="0" parTransId="{70CBB1D3-EE81-401D-8CC4-DF790AA9C3EC}" sibTransId="{83CB0D01-1ECB-42EA-BBCA-226A30763835}"/>
    <dgm:cxn modelId="{CEB9CA68-2705-4CF3-AAF1-1C2388C8A3C0}" type="presOf" srcId="{21A5BF3C-011E-495F-9820-3B123A20E6FF}" destId="{B1D4DB8C-3CF5-44EF-9ECB-208D7E2DEFF3}" srcOrd="0" destOrd="0" presId="urn:microsoft.com/office/officeart/2005/8/layout/orgChart1"/>
    <dgm:cxn modelId="{7EFE2469-F253-404B-9FA2-C5D2FEDA689B}" type="presOf" srcId="{F36B423A-04AC-4F73-904D-71D8F342ED7A}" destId="{D38A96F1-7325-40A6-AC76-35AE3AD1362D}" srcOrd="1" destOrd="0" presId="urn:microsoft.com/office/officeart/2005/8/layout/orgChart1"/>
    <dgm:cxn modelId="{85C69049-35EB-4B2F-9321-6C90D7CAC72F}" type="presOf" srcId="{3F3BEE2F-1919-44DB-A724-7E337A652AFC}" destId="{CCBC803B-1FD1-484A-8C54-3680DC18585D}" srcOrd="1" destOrd="0" presId="urn:microsoft.com/office/officeart/2005/8/layout/orgChart1"/>
    <dgm:cxn modelId="{CA1F736A-08FF-403E-8F99-C1A205197467}" type="presOf" srcId="{70D406EF-2289-48A2-A72F-F74D6D1E7CA2}" destId="{8B0F829B-000B-448C-BDB4-1A85C0958A37}" srcOrd="0" destOrd="0" presId="urn:microsoft.com/office/officeart/2005/8/layout/orgChart1"/>
    <dgm:cxn modelId="{F4D64E4F-D43F-4686-9910-F283814F6C75}" type="presOf" srcId="{E9F554AB-86EB-4CFB-B1F1-71B236D3E82F}" destId="{CBD79D88-EC8D-4933-B38A-B677135B2AC8}" srcOrd="1" destOrd="0" presId="urn:microsoft.com/office/officeart/2005/8/layout/orgChart1"/>
    <dgm:cxn modelId="{9B318E4F-F463-48D4-8346-ECA338156E3F}" srcId="{19EB2DCC-024C-4173-BC6B-41E2BF014E88}" destId="{709D3389-03EC-41B9-B0A3-AC7FE4A702FD}" srcOrd="1" destOrd="0" parTransId="{D4639E0E-1159-4E2F-AEE2-DD1C9C811B90}" sibTransId="{5A1E67C7-CEA0-41D0-ACD7-3FA9F07C29CF}"/>
    <dgm:cxn modelId="{421D7272-C8FF-42E5-8C66-6C6D0E8713A6}" srcId="{5C4D9E6A-9115-4553-B86E-D8B550D45224}" destId="{E92E48D8-AE13-42DE-99C1-40563AF9423E}" srcOrd="0" destOrd="0" parTransId="{2EFE6936-A763-4DBD-B243-D919E708A4B4}" sibTransId="{3201BA60-A399-4D33-8031-4038FB568CFC}"/>
    <dgm:cxn modelId="{13F90873-69D8-4209-842B-F607FDC12FCD}" type="presOf" srcId="{F9D2A672-C964-4CFB-953C-FFD8326B40DE}" destId="{B98EBF50-6F8C-4127-B58A-C75AC03340CB}" srcOrd="0" destOrd="0" presId="urn:microsoft.com/office/officeart/2005/8/layout/orgChart1"/>
    <dgm:cxn modelId="{6ECB6553-DCC7-4C28-840A-98022B9E1E81}" type="presOf" srcId="{5C4D9E6A-9115-4553-B86E-D8B550D45224}" destId="{DE8324CE-DF1F-4B90-9AF3-7DE22697CFC2}" srcOrd="0" destOrd="0" presId="urn:microsoft.com/office/officeart/2005/8/layout/orgChart1"/>
    <dgm:cxn modelId="{C63DFE53-BCE4-4DCC-BE9F-27BF7211D138}" type="presOf" srcId="{361EB9A4-B050-4362-A0B1-064F13BBBE6C}" destId="{792F8CAB-F887-4EB2-AFEB-9733D31F2A9E}" srcOrd="0" destOrd="0" presId="urn:microsoft.com/office/officeart/2005/8/layout/orgChart1"/>
    <dgm:cxn modelId="{8C267854-1D91-4A0E-97E4-4C7EA741B2D5}" srcId="{78FCBA17-C3CF-4BB0-9538-1FD5F2E90235}" destId="{BE68E19C-AE2B-496B-9185-A6CAA8D95101}" srcOrd="1" destOrd="0" parTransId="{BE049E58-16A5-44AC-9F1B-4256A45A7EAD}" sibTransId="{25E03895-441E-4BF5-B9A0-C53D7A4173A6}"/>
    <dgm:cxn modelId="{64EDE974-72E8-413D-91D5-9E3A477C3BB2}" type="presOf" srcId="{BE049E58-16A5-44AC-9F1B-4256A45A7EAD}" destId="{38266E37-40DE-43F5-BD0E-6B81222256B1}" srcOrd="0" destOrd="0" presId="urn:microsoft.com/office/officeart/2005/8/layout/orgChart1"/>
    <dgm:cxn modelId="{402ECE56-23D0-4F8E-9997-EB34688AC09D}" type="presOf" srcId="{47DFCF54-588A-4790-A7AE-84C1E5AA880B}" destId="{C767EDC6-7C4C-4DA8-9EC2-1D5CDBDAF47B}" srcOrd="0" destOrd="0" presId="urn:microsoft.com/office/officeart/2005/8/layout/orgChart1"/>
    <dgm:cxn modelId="{247F1957-FC15-4523-991D-45F4C4D434F4}" type="presOf" srcId="{1500FE20-189B-4663-8E6B-55E0B5E5B570}" destId="{1CCFA8C3-F804-4289-A632-536091B51FFE}" srcOrd="0" destOrd="0" presId="urn:microsoft.com/office/officeart/2005/8/layout/orgChart1"/>
    <dgm:cxn modelId="{F4E90B80-4260-407E-A1B0-A1BA6FA5B6D9}" type="presOf" srcId="{18493C63-2913-433D-8E9B-7A21EC3A9245}" destId="{B55006C0-77EC-4A93-908C-AED3C929C085}" srcOrd="0" destOrd="0" presId="urn:microsoft.com/office/officeart/2005/8/layout/orgChart1"/>
    <dgm:cxn modelId="{CA190B81-DD22-4576-915D-ECD2686C8673}" srcId="{19EB2DCC-024C-4173-BC6B-41E2BF014E88}" destId="{18493C63-2913-433D-8E9B-7A21EC3A9245}" srcOrd="0" destOrd="0" parTransId="{038DDF41-5F59-4F17-903C-721B0CC26892}" sibTransId="{37849F46-A85B-485B-8031-55C35E63B4B2}"/>
    <dgm:cxn modelId="{6FCF2782-0A30-4F89-97F3-F1C593FE2F15}" type="presOf" srcId="{709D3389-03EC-41B9-B0A3-AC7FE4A702FD}" destId="{2FBFCAAC-23D9-4796-97D1-01603C1DA5A3}" srcOrd="0" destOrd="0" presId="urn:microsoft.com/office/officeart/2005/8/layout/orgChart1"/>
    <dgm:cxn modelId="{C8C70D84-DEE0-4EE2-88C2-7942C222BDF9}" type="presOf" srcId="{CDD90A6A-3531-4635-BF36-C10153EF1BB5}" destId="{ABDCD7C7-0FFD-4252-9C0A-6D48C6C3EB02}" srcOrd="0" destOrd="0" presId="urn:microsoft.com/office/officeart/2005/8/layout/orgChart1"/>
    <dgm:cxn modelId="{7C5D3F84-04D4-47AF-9CD0-AAEA22807D01}" type="presOf" srcId="{E92E48D8-AE13-42DE-99C1-40563AF9423E}" destId="{0F3A2BE6-ADEC-412B-8BCF-B65861272B14}" srcOrd="0" destOrd="0" presId="urn:microsoft.com/office/officeart/2005/8/layout/orgChart1"/>
    <dgm:cxn modelId="{9A86D484-D3A3-45A7-9B88-F25D57C398F8}" type="presOf" srcId="{A98654CF-1BA1-4AEE-8E44-C02C08FD7035}" destId="{F98E45AD-72F4-4F05-8A9B-444B9850DF41}" srcOrd="0" destOrd="0" presId="urn:microsoft.com/office/officeart/2005/8/layout/orgChart1"/>
    <dgm:cxn modelId="{84EF868B-8E74-409B-80F4-5F5A8D983F50}" srcId="{5C4D9E6A-9115-4553-B86E-D8B550D45224}" destId="{4CCA28B0-C99B-4C9B-AAE4-4FB87B3E2E17}" srcOrd="1" destOrd="0" parTransId="{CEA64A28-ABB8-497A-8700-01FC67D30ED7}" sibTransId="{7CF40E30-C9C5-4873-8EB3-9EC928BE5E11}"/>
    <dgm:cxn modelId="{4D58CC8D-555C-420A-9F33-F69B81B90F84}" type="presOf" srcId="{4CCA28B0-C99B-4C9B-AAE4-4FB87B3E2E17}" destId="{8D5DEB75-63ED-4BD7-A99B-B4C240DC8EA0}" srcOrd="1" destOrd="0" presId="urn:microsoft.com/office/officeart/2005/8/layout/orgChart1"/>
    <dgm:cxn modelId="{7F920790-689B-46A5-A72A-4FD1007687D7}" type="presOf" srcId="{F9D2A672-C964-4CFB-953C-FFD8326B40DE}" destId="{6FE73810-727D-4318-9BC4-8F20138D804D}" srcOrd="1" destOrd="0" presId="urn:microsoft.com/office/officeart/2005/8/layout/orgChart1"/>
    <dgm:cxn modelId="{F5D0C296-89AD-4013-8902-CA2AFFE5A9E5}" type="presOf" srcId="{21EA5013-9099-46E7-92A9-5494EB3D2E05}" destId="{F9EA2350-BB89-4646-ABA8-895355C18ED0}" srcOrd="0" destOrd="0" presId="urn:microsoft.com/office/officeart/2005/8/layout/orgChart1"/>
    <dgm:cxn modelId="{F485D298-02B1-4414-8BE2-54F6EA1A51DF}" type="presOf" srcId="{393CC65E-F0FD-4B6A-AE18-A109F1D10DC1}" destId="{66C20641-1386-4D30-9EF7-E72D8AEA889D}" srcOrd="0" destOrd="0" presId="urn:microsoft.com/office/officeart/2005/8/layout/orgChart1"/>
    <dgm:cxn modelId="{3CEF9E9B-C326-46E2-93C3-CFD94C14B391}" type="presOf" srcId="{CEA64A28-ABB8-497A-8700-01FC67D30ED7}" destId="{7812D3A2-8FC9-4A1E-8548-C74144C0C993}" srcOrd="0" destOrd="0" presId="urn:microsoft.com/office/officeart/2005/8/layout/orgChart1"/>
    <dgm:cxn modelId="{EF10BB9D-DF0F-48FF-BCCB-C4019DEA7A63}" type="presOf" srcId="{BE68E19C-AE2B-496B-9185-A6CAA8D95101}" destId="{697A043B-6075-4007-BEE0-564C698FDC95}" srcOrd="1" destOrd="0" presId="urn:microsoft.com/office/officeart/2005/8/layout/orgChart1"/>
    <dgm:cxn modelId="{656E009F-6640-45D9-8AA6-2F19A369954E}" srcId="{F9D2A672-C964-4CFB-953C-FFD8326B40DE}" destId="{9433AA6C-29D3-4938-A025-8E10F857BCEE}" srcOrd="0" destOrd="0" parTransId="{21A5BF3C-011E-495F-9820-3B123A20E6FF}" sibTransId="{CCBA6A2F-E864-479C-8718-1DB1E7CBDDF4}"/>
    <dgm:cxn modelId="{8D717BA0-D3E0-4431-8D08-E1C2915561C4}" srcId="{4CCA28B0-C99B-4C9B-AAE4-4FB87B3E2E17}" destId="{90809B5C-D2D1-4B4E-97E6-089B389A2742}" srcOrd="1" destOrd="0" parTransId="{F0509AC0-4DC6-4F68-AF92-02A1E2A4D16B}" sibTransId="{53503281-672A-4D9A-9DDC-66D497A1EC3B}"/>
    <dgm:cxn modelId="{8B6677A1-D2A4-439C-9A61-5613C7EE329B}" type="presOf" srcId="{038DDF41-5F59-4F17-903C-721B0CC26892}" destId="{8885E312-15F4-484F-8938-5A8ABBCFE25A}" srcOrd="0" destOrd="0" presId="urn:microsoft.com/office/officeart/2005/8/layout/orgChart1"/>
    <dgm:cxn modelId="{AC46D5A2-973E-467A-B338-F0C4AFC36161}" type="presOf" srcId="{8A670BA2-46C2-46BD-B51E-09C1216DDD00}" destId="{453E06B7-D035-4C53-92D1-AA92F30E75C8}" srcOrd="0" destOrd="0" presId="urn:microsoft.com/office/officeart/2005/8/layout/orgChart1"/>
    <dgm:cxn modelId="{D95AD5AC-1924-4892-BB7C-1ED765F1F31C}" type="presOf" srcId="{29C302AD-6BC7-4240-AE00-8261927F68B7}" destId="{FA5FD095-D34E-4C98-81E9-6D1085DD58AE}" srcOrd="0" destOrd="0" presId="urn:microsoft.com/office/officeart/2005/8/layout/orgChart1"/>
    <dgm:cxn modelId="{E6B9A6AF-CB63-4E12-91B8-0C4E266427A5}" srcId="{9433AA6C-29D3-4938-A025-8E10F857BCEE}" destId="{AEEAF203-AFCA-49B6-8913-2503AF91172C}" srcOrd="1" destOrd="0" parTransId="{D0900159-88BC-4D93-BE74-6C9E78BD4C4D}" sibTransId="{5D43893E-E4F0-476D-9E82-21879295036D}"/>
    <dgm:cxn modelId="{B8E7EFAF-17F9-4E34-A0B2-59C38214043D}" type="presOf" srcId="{70CBB1D3-EE81-401D-8CC4-DF790AA9C3EC}" destId="{35E31500-4E22-4E9C-9BCE-A8AC315146D3}" srcOrd="0" destOrd="0" presId="urn:microsoft.com/office/officeart/2005/8/layout/orgChart1"/>
    <dgm:cxn modelId="{4D4D9EB4-EB17-4939-9EF4-FB9383350A17}" type="presOf" srcId="{29C302AD-6BC7-4240-AE00-8261927F68B7}" destId="{62CFF5C8-9F52-49F2-B71C-A5B91145C5B1}" srcOrd="1" destOrd="0" presId="urn:microsoft.com/office/officeart/2005/8/layout/orgChart1"/>
    <dgm:cxn modelId="{6369CBB4-2A07-4CC5-8ECE-CF88BE27C785}" type="presOf" srcId="{78FCBA17-C3CF-4BB0-9538-1FD5F2E90235}" destId="{197752C3-50E9-4100-B784-E1C1873EB375}" srcOrd="0" destOrd="0" presId="urn:microsoft.com/office/officeart/2005/8/layout/orgChart1"/>
    <dgm:cxn modelId="{2F7836B5-9286-4FD5-A88E-0AFDF3558551}" srcId="{E92E48D8-AE13-42DE-99C1-40563AF9423E}" destId="{AAE82A00-3C87-4105-A401-D7A1310CDE66}" srcOrd="0" destOrd="0" parTransId="{361EB9A4-B050-4362-A0B1-064F13BBBE6C}" sibTransId="{240F47D5-280F-49FE-B218-797B5B2CAA46}"/>
    <dgm:cxn modelId="{44EF45B8-EF3A-478E-9D6F-C24514E72523}" srcId="{2931CE32-5A18-4D40-BC32-E3457BBBFAC5}" destId="{19EB2DCC-024C-4173-BC6B-41E2BF014E88}" srcOrd="0" destOrd="0" parTransId="{B983625A-D950-411F-8450-E3C3F7469247}" sibTransId="{3C598A73-29AF-471B-AFB4-8B9E7133C0CA}"/>
    <dgm:cxn modelId="{A45B5DB9-9141-41DF-ADE7-FA8AB97CD9AF}" type="presOf" srcId="{AEEAF203-AFCA-49B6-8913-2503AF91172C}" destId="{1CC4F3D0-8317-4DE2-803D-27AB8267767C}" srcOrd="0" destOrd="0" presId="urn:microsoft.com/office/officeart/2005/8/layout/orgChart1"/>
    <dgm:cxn modelId="{668475BB-2FE2-4B75-AA82-72282D24F083}" type="presOf" srcId="{78FCBA17-C3CF-4BB0-9538-1FD5F2E90235}" destId="{6BD892A7-D126-4A84-A59A-4C0F2E4514E4}" srcOrd="1" destOrd="0" presId="urn:microsoft.com/office/officeart/2005/8/layout/orgChart1"/>
    <dgm:cxn modelId="{8B55F3BE-57BB-44E2-A87D-1AC8FEE7D920}" type="presOf" srcId="{5817B28A-2B5B-4C63-856F-051079A76F56}" destId="{E0DC3BC5-980B-4FB0-A247-335A982BD98F}" srcOrd="0" destOrd="0" presId="urn:microsoft.com/office/officeart/2005/8/layout/orgChart1"/>
    <dgm:cxn modelId="{2BD071C3-276A-4EC8-9F23-0D702D4A07A7}" srcId="{78FCBA17-C3CF-4BB0-9538-1FD5F2E90235}" destId="{29C302AD-6BC7-4240-AE00-8261927F68B7}" srcOrd="0" destOrd="0" parTransId="{143F8EFF-5BD7-47F8-8416-743277013CC0}" sibTransId="{37B34376-5532-4AC7-9D62-FFBC23E581DA}"/>
    <dgm:cxn modelId="{A22459C7-1A9F-4299-8440-7B9BF465CCCE}" type="presOf" srcId="{19EB2DCC-024C-4173-BC6B-41E2BF014E88}" destId="{3FD06901-4D84-4FA4-8908-0B4CAF158173}" srcOrd="1" destOrd="0" presId="urn:microsoft.com/office/officeart/2005/8/layout/orgChart1"/>
    <dgm:cxn modelId="{307F3FC8-C5EF-45EE-A358-D7D8D2CA046A}" srcId="{32237A5F-04A3-459E-B4FB-F56599F99021}" destId="{5C4D9E6A-9115-4553-B86E-D8B550D45224}" srcOrd="1" destOrd="0" parTransId="{0B0C0F64-1839-41CE-A0DB-AC0A0104D871}" sibTransId="{34027614-A82A-4C7F-B9C1-9C3220F2395F}"/>
    <dgm:cxn modelId="{877A5CC8-DE3B-43D8-BD98-F66FE9BFFEB5}" type="presOf" srcId="{393CC65E-F0FD-4B6A-AE18-A109F1D10DC1}" destId="{72E616B5-A990-4144-B89C-9D57BED71971}" srcOrd="1" destOrd="0" presId="urn:microsoft.com/office/officeart/2005/8/layout/orgChart1"/>
    <dgm:cxn modelId="{29572DCA-E11E-4CB9-AFB9-8E8835AB937E}" type="presOf" srcId="{BE68E19C-AE2B-496B-9185-A6CAA8D95101}" destId="{B77BE285-5568-4157-BE7A-27F6E6A6140D}" srcOrd="0" destOrd="0" presId="urn:microsoft.com/office/officeart/2005/8/layout/orgChart1"/>
    <dgm:cxn modelId="{76122ED4-B334-4A0B-8ADD-4C5735FD52C1}" type="presOf" srcId="{47DFCF54-588A-4790-A7AE-84C1E5AA880B}" destId="{89AFF371-1018-46BC-B1CF-5778C881C662}" srcOrd="1" destOrd="0" presId="urn:microsoft.com/office/officeart/2005/8/layout/orgChart1"/>
    <dgm:cxn modelId="{91B1C4D5-4B4B-4072-95C9-70B0EAA72EDA}" type="presOf" srcId="{2931CE32-5A18-4D40-BC32-E3457BBBFAC5}" destId="{461B5611-430A-41C5-89D7-167F9B9AB1DA}" srcOrd="1" destOrd="0" presId="urn:microsoft.com/office/officeart/2005/8/layout/orgChart1"/>
    <dgm:cxn modelId="{A981D3D8-437D-446A-8723-3685FD518BAA}" type="presOf" srcId="{D0900159-88BC-4D93-BE74-6C9E78BD4C4D}" destId="{F521205F-6899-4BE6-B6E2-B652CD3B05FF}" srcOrd="0" destOrd="0" presId="urn:microsoft.com/office/officeart/2005/8/layout/orgChart1"/>
    <dgm:cxn modelId="{1E0B5ADA-26D2-4CA1-BFE0-C58759343772}" type="presOf" srcId="{F36B423A-04AC-4F73-904D-71D8F342ED7A}" destId="{18F55DC3-2632-4140-97D0-C7543F2F1EA1}" srcOrd="0" destOrd="0" presId="urn:microsoft.com/office/officeart/2005/8/layout/orgChart1"/>
    <dgm:cxn modelId="{6CCCC6DC-A73B-4698-9A2A-51C0398196C5}" srcId="{9433AA6C-29D3-4938-A025-8E10F857BCEE}" destId="{F36B423A-04AC-4F73-904D-71D8F342ED7A}" srcOrd="2" destOrd="0" parTransId="{DA1DF749-5236-4476-9C8A-7F1FE5F3C7FD}" sibTransId="{CE5815E9-6D89-4C0A-8C56-9A2AD671877D}"/>
    <dgm:cxn modelId="{5AA136DF-4917-499D-9A13-5BCDF13EE9BD}" type="presOf" srcId="{90809B5C-D2D1-4B4E-97E6-089B389A2742}" destId="{2119E385-EF09-4D3A-B3C0-16164B1D5005}" srcOrd="1" destOrd="0" presId="urn:microsoft.com/office/officeart/2005/8/layout/orgChart1"/>
    <dgm:cxn modelId="{D936F8E2-138C-4468-B495-4BCF897AD991}" type="presOf" srcId="{32237A5F-04A3-459E-B4FB-F56599F99021}" destId="{5A19C98D-9824-4804-9E09-92B22F140CF2}" srcOrd="0" destOrd="0" presId="urn:microsoft.com/office/officeart/2005/8/layout/orgChart1"/>
    <dgm:cxn modelId="{E93617E3-94BA-4377-945F-882802CB1986}" type="presOf" srcId="{B983625A-D950-411F-8450-E3C3F7469247}" destId="{AB20642D-174D-4438-8DA3-46DC94560263}" srcOrd="0" destOrd="0" presId="urn:microsoft.com/office/officeart/2005/8/layout/orgChart1"/>
    <dgm:cxn modelId="{9E738BE4-8191-4157-A836-716A9F0FD24E}" type="presOf" srcId="{AAE82A00-3C87-4105-A401-D7A1310CDE66}" destId="{71981C32-F926-42D2-8905-C199CC34D34D}" srcOrd="0" destOrd="0" presId="urn:microsoft.com/office/officeart/2005/8/layout/orgChart1"/>
    <dgm:cxn modelId="{327FDBE5-EA9A-4CA2-8D22-FB7C7C1330AD}" type="presOf" srcId="{AAE82A00-3C87-4105-A401-D7A1310CDE66}" destId="{A716160D-609B-46A1-BE95-D0DB75024BAF}" srcOrd="1" destOrd="0" presId="urn:microsoft.com/office/officeart/2005/8/layout/orgChart1"/>
    <dgm:cxn modelId="{01C941E8-3BE6-4448-A768-1727CC96A0E9}" type="presOf" srcId="{90809B5C-D2D1-4B4E-97E6-089B389A2742}" destId="{615D84A4-F0E5-41A5-8747-BAC44C012B78}" srcOrd="0" destOrd="0" presId="urn:microsoft.com/office/officeart/2005/8/layout/orgChart1"/>
    <dgm:cxn modelId="{42EAE5E8-9019-417C-AC8F-C3548F07D453}" srcId="{9433AA6C-29D3-4938-A025-8E10F857BCEE}" destId="{1500FE20-189B-4663-8E6B-55E0B5E5B570}" srcOrd="3" destOrd="0" parTransId="{70D406EF-2289-48A2-A72F-F74D6D1E7CA2}" sibTransId="{19E3F6FB-EDEF-456C-8B61-F3FD535B4E7F}"/>
    <dgm:cxn modelId="{D87EC6EA-4EC7-4FAB-90E6-6B70D40D8B75}" type="presOf" srcId="{9433AA6C-29D3-4938-A025-8E10F857BCEE}" destId="{EE1AB3CC-561F-4ED6-8371-CC1A62AD0417}" srcOrd="1" destOrd="0" presId="urn:microsoft.com/office/officeart/2005/8/layout/orgChart1"/>
    <dgm:cxn modelId="{6CB9C8EF-0390-4235-8F66-A1B106F88F36}" type="presOf" srcId="{9DF8D682-4D11-4587-ABB8-79D131AB4CBE}" destId="{662BD60A-5892-42AA-8DFC-543DABE2B708}" srcOrd="1" destOrd="0" presId="urn:microsoft.com/office/officeart/2005/8/layout/orgChart1"/>
    <dgm:cxn modelId="{01D99BF1-226C-49B3-A5FA-A88B927025A2}" srcId="{E92E48D8-AE13-42DE-99C1-40563AF9423E}" destId="{3F3BEE2F-1919-44DB-A724-7E337A652AFC}" srcOrd="1" destOrd="0" parTransId="{5817B28A-2B5B-4C63-856F-051079A76F56}" sibTransId="{44C485C7-9953-40BD-8C26-05251B5E8C2F}"/>
    <dgm:cxn modelId="{62B4BDF8-4BA8-4396-AADA-1E4528C39B4D}" type="presOf" srcId="{143F8EFF-5BD7-47F8-8416-743277013CC0}" destId="{670570F3-F74E-43B3-9E9E-D9AD10595BDF}" srcOrd="0" destOrd="0" presId="urn:microsoft.com/office/officeart/2005/8/layout/orgChart1"/>
    <dgm:cxn modelId="{69AD26F9-0AC2-41E6-86FD-04EA0B57D346}" type="presOf" srcId="{2931CE32-5A18-4D40-BC32-E3457BBBFAC5}" destId="{F4770F3F-DED0-4933-A977-7CDD076E9D30}" srcOrd="0" destOrd="0" presId="urn:microsoft.com/office/officeart/2005/8/layout/orgChart1"/>
    <dgm:cxn modelId="{83C4F3FB-E0B8-4E3B-9950-450A3B29E8DB}" type="presOf" srcId="{E9F554AB-86EB-4CFB-B1F1-71B236D3E82F}" destId="{304CE4C4-95DD-4772-8C3D-D24043AE6B0D}" srcOrd="0" destOrd="0" presId="urn:microsoft.com/office/officeart/2005/8/layout/orgChart1"/>
    <dgm:cxn modelId="{1AEFD9FC-52AC-4826-87F1-806F23C75691}" type="presOf" srcId="{E92E48D8-AE13-42DE-99C1-40563AF9423E}" destId="{524EBF4C-6AD9-40D0-94B7-14FB521C81DB}" srcOrd="1" destOrd="0" presId="urn:microsoft.com/office/officeart/2005/8/layout/orgChart1"/>
    <dgm:cxn modelId="{21B075FE-EEB1-4D53-884A-81A07156C0BC}" type="presOf" srcId="{1500FE20-189B-4663-8E6B-55E0B5E5B570}" destId="{39C166D6-9829-433F-B978-F2DAE1F3D89B}" srcOrd="1" destOrd="0" presId="urn:microsoft.com/office/officeart/2005/8/layout/orgChart1"/>
    <dgm:cxn modelId="{AFB870C3-4BAF-4130-B66D-3031B3931CC0}" type="presParOf" srcId="{5A19C98D-9824-4804-9E09-92B22F140CF2}" destId="{D2AC9E73-3A16-48A1-BF0E-B89AF816E907}" srcOrd="0" destOrd="0" presId="urn:microsoft.com/office/officeart/2005/8/layout/orgChart1"/>
    <dgm:cxn modelId="{BB54814B-E77E-402A-92E5-C2D6D9B6223D}" type="presParOf" srcId="{D2AC9E73-3A16-48A1-BF0E-B89AF816E907}" destId="{BA3B0B71-C7C1-48BE-9CEB-E76FC40B1163}" srcOrd="0" destOrd="0" presId="urn:microsoft.com/office/officeart/2005/8/layout/orgChart1"/>
    <dgm:cxn modelId="{19FC49E4-EA25-4D6F-98BF-E7593896B913}" type="presParOf" srcId="{BA3B0B71-C7C1-48BE-9CEB-E76FC40B1163}" destId="{B98EBF50-6F8C-4127-B58A-C75AC03340CB}" srcOrd="0" destOrd="0" presId="urn:microsoft.com/office/officeart/2005/8/layout/orgChart1"/>
    <dgm:cxn modelId="{5F3DF021-64E0-487E-8186-969D543104FC}" type="presParOf" srcId="{BA3B0B71-C7C1-48BE-9CEB-E76FC40B1163}" destId="{6FE73810-727D-4318-9BC4-8F20138D804D}" srcOrd="1" destOrd="0" presId="urn:microsoft.com/office/officeart/2005/8/layout/orgChart1"/>
    <dgm:cxn modelId="{EAD5209B-4DBD-4CA3-99BD-E2FC341C05E6}" type="presParOf" srcId="{D2AC9E73-3A16-48A1-BF0E-B89AF816E907}" destId="{B1CEAAAE-6A1F-470E-848F-882A1FA4032D}" srcOrd="1" destOrd="0" presId="urn:microsoft.com/office/officeart/2005/8/layout/orgChart1"/>
    <dgm:cxn modelId="{03430990-DD7A-4C1F-BE94-38D86E7D7167}" type="presParOf" srcId="{B1CEAAAE-6A1F-470E-848F-882A1FA4032D}" destId="{B1D4DB8C-3CF5-44EF-9ECB-208D7E2DEFF3}" srcOrd="0" destOrd="0" presId="urn:microsoft.com/office/officeart/2005/8/layout/orgChart1"/>
    <dgm:cxn modelId="{6672FB01-984B-4953-BDDE-015C24AD575D}" type="presParOf" srcId="{B1CEAAAE-6A1F-470E-848F-882A1FA4032D}" destId="{767416EF-F2BC-479C-955C-2779E9EA844C}" srcOrd="1" destOrd="0" presId="urn:microsoft.com/office/officeart/2005/8/layout/orgChart1"/>
    <dgm:cxn modelId="{B13BC014-8071-41E9-BCED-AA913F4520E4}" type="presParOf" srcId="{767416EF-F2BC-479C-955C-2779E9EA844C}" destId="{7DCBDEB1-BBFC-4E0E-B580-8E16D5CEFD89}" srcOrd="0" destOrd="0" presId="urn:microsoft.com/office/officeart/2005/8/layout/orgChart1"/>
    <dgm:cxn modelId="{C6CC1121-5350-40C5-9C3B-E4960D9ABF98}" type="presParOf" srcId="{7DCBDEB1-BBFC-4E0E-B580-8E16D5CEFD89}" destId="{06DAC3CF-8855-4B26-80AF-03D5C3116D78}" srcOrd="0" destOrd="0" presId="urn:microsoft.com/office/officeart/2005/8/layout/orgChart1"/>
    <dgm:cxn modelId="{490EB8A6-AB53-479E-83D7-AE7127B79E68}" type="presParOf" srcId="{7DCBDEB1-BBFC-4E0E-B580-8E16D5CEFD89}" destId="{EE1AB3CC-561F-4ED6-8371-CC1A62AD0417}" srcOrd="1" destOrd="0" presId="urn:microsoft.com/office/officeart/2005/8/layout/orgChart1"/>
    <dgm:cxn modelId="{C09CCF17-BF79-4525-B8EC-54DA195B2743}" type="presParOf" srcId="{767416EF-F2BC-479C-955C-2779E9EA844C}" destId="{511A304E-BD0F-42FD-85D9-D413591310EE}" srcOrd="1" destOrd="0" presId="urn:microsoft.com/office/officeart/2005/8/layout/orgChart1"/>
    <dgm:cxn modelId="{D9A3482F-57C6-4647-A811-52554E2218AA}" type="presParOf" srcId="{511A304E-BD0F-42FD-85D9-D413591310EE}" destId="{BB0E4F37-4062-4E5E-92D7-64295A4D6020}" srcOrd="0" destOrd="0" presId="urn:microsoft.com/office/officeart/2005/8/layout/orgChart1"/>
    <dgm:cxn modelId="{54AA8218-1FD1-43FA-A97B-2A29E412EAB5}" type="presParOf" srcId="{511A304E-BD0F-42FD-85D9-D413591310EE}" destId="{ABB1FB33-18A5-49B3-9EA6-928EC6D8C3BC}" srcOrd="1" destOrd="0" presId="urn:microsoft.com/office/officeart/2005/8/layout/orgChart1"/>
    <dgm:cxn modelId="{B710F2C7-F792-4ACC-A15D-A4072021CC8F}" type="presParOf" srcId="{ABB1FB33-18A5-49B3-9EA6-928EC6D8C3BC}" destId="{7F5810FD-C8E0-4DE3-A17F-1447B363BF8F}" srcOrd="0" destOrd="0" presId="urn:microsoft.com/office/officeart/2005/8/layout/orgChart1"/>
    <dgm:cxn modelId="{E426EAAB-877A-4DF9-B56A-826598A21794}" type="presParOf" srcId="{7F5810FD-C8E0-4DE3-A17F-1447B363BF8F}" destId="{C767EDC6-7C4C-4DA8-9EC2-1D5CDBDAF47B}" srcOrd="0" destOrd="0" presId="urn:microsoft.com/office/officeart/2005/8/layout/orgChart1"/>
    <dgm:cxn modelId="{5CF79B8D-C9FF-49A4-A4DD-871ADFBF3693}" type="presParOf" srcId="{7F5810FD-C8E0-4DE3-A17F-1447B363BF8F}" destId="{89AFF371-1018-46BC-B1CF-5778C881C662}" srcOrd="1" destOrd="0" presId="urn:microsoft.com/office/officeart/2005/8/layout/orgChart1"/>
    <dgm:cxn modelId="{61F30896-1DE6-4CB2-AB14-B4F46537E0B9}" type="presParOf" srcId="{ABB1FB33-18A5-49B3-9EA6-928EC6D8C3BC}" destId="{D3299F7B-046F-465A-82B8-9870E383517F}" srcOrd="1" destOrd="0" presId="urn:microsoft.com/office/officeart/2005/8/layout/orgChart1"/>
    <dgm:cxn modelId="{1F7493E7-1E44-4389-BC8D-44575B261856}" type="presParOf" srcId="{ABB1FB33-18A5-49B3-9EA6-928EC6D8C3BC}" destId="{AC8E3EAF-DC21-4626-B05A-61462D9FA820}" srcOrd="2" destOrd="0" presId="urn:microsoft.com/office/officeart/2005/8/layout/orgChart1"/>
    <dgm:cxn modelId="{982F56E6-9A7E-4088-B8EC-70C92CAE3A23}" type="presParOf" srcId="{511A304E-BD0F-42FD-85D9-D413591310EE}" destId="{F521205F-6899-4BE6-B6E2-B652CD3B05FF}" srcOrd="2" destOrd="0" presId="urn:microsoft.com/office/officeart/2005/8/layout/orgChart1"/>
    <dgm:cxn modelId="{B001EA92-4CD8-40D5-8302-85F11EE48F35}" type="presParOf" srcId="{511A304E-BD0F-42FD-85D9-D413591310EE}" destId="{CFCE3273-2CC8-4D4D-B301-3A983802BB54}" srcOrd="3" destOrd="0" presId="urn:microsoft.com/office/officeart/2005/8/layout/orgChart1"/>
    <dgm:cxn modelId="{184F63B9-7773-4E0B-82AA-24FBDC3912FA}" type="presParOf" srcId="{CFCE3273-2CC8-4D4D-B301-3A983802BB54}" destId="{7061AB1D-F89F-4915-BAE3-DDCBF49D5CF0}" srcOrd="0" destOrd="0" presId="urn:microsoft.com/office/officeart/2005/8/layout/orgChart1"/>
    <dgm:cxn modelId="{EC1CDAED-7913-4995-8441-E9940AF14435}" type="presParOf" srcId="{7061AB1D-F89F-4915-BAE3-DDCBF49D5CF0}" destId="{1CC4F3D0-8317-4DE2-803D-27AB8267767C}" srcOrd="0" destOrd="0" presId="urn:microsoft.com/office/officeart/2005/8/layout/orgChart1"/>
    <dgm:cxn modelId="{9196C9EC-7B4E-4CC5-B371-9A101582C1DF}" type="presParOf" srcId="{7061AB1D-F89F-4915-BAE3-DDCBF49D5CF0}" destId="{E093F583-6941-40C5-AF7E-DCB5B9F7E1C4}" srcOrd="1" destOrd="0" presId="urn:microsoft.com/office/officeart/2005/8/layout/orgChart1"/>
    <dgm:cxn modelId="{9DF01AC6-4820-48BD-9770-65FC9CB3CC68}" type="presParOf" srcId="{CFCE3273-2CC8-4D4D-B301-3A983802BB54}" destId="{7584A980-B2AC-4AE6-B9DE-1E11328357E5}" srcOrd="1" destOrd="0" presId="urn:microsoft.com/office/officeart/2005/8/layout/orgChart1"/>
    <dgm:cxn modelId="{65BD6730-5591-4980-9E75-CF7C5FD1CECF}" type="presParOf" srcId="{CFCE3273-2CC8-4D4D-B301-3A983802BB54}" destId="{CAB69DF7-E82B-47A2-AFCA-0B8EB834C004}" srcOrd="2" destOrd="0" presId="urn:microsoft.com/office/officeart/2005/8/layout/orgChart1"/>
    <dgm:cxn modelId="{8BD8C6CC-3524-4F4E-92D0-D211D9879372}" type="presParOf" srcId="{511A304E-BD0F-42FD-85D9-D413591310EE}" destId="{52AAE040-DBF0-437B-A79D-D51190014ED3}" srcOrd="4" destOrd="0" presId="urn:microsoft.com/office/officeart/2005/8/layout/orgChart1"/>
    <dgm:cxn modelId="{7F46C396-908C-47FE-8C74-65BB2FB5EC66}" type="presParOf" srcId="{511A304E-BD0F-42FD-85D9-D413591310EE}" destId="{FCDDDF0E-B952-4909-B14C-F1632519BEAB}" srcOrd="5" destOrd="0" presId="urn:microsoft.com/office/officeart/2005/8/layout/orgChart1"/>
    <dgm:cxn modelId="{800E430C-1F60-4BB3-9FF7-EDDF3BB7C291}" type="presParOf" srcId="{FCDDDF0E-B952-4909-B14C-F1632519BEAB}" destId="{328A3E90-05BD-47BF-B96A-3F8EFF27CC84}" srcOrd="0" destOrd="0" presId="urn:microsoft.com/office/officeart/2005/8/layout/orgChart1"/>
    <dgm:cxn modelId="{06648FEA-7089-4EAE-938C-15060530D57B}" type="presParOf" srcId="{328A3E90-05BD-47BF-B96A-3F8EFF27CC84}" destId="{18F55DC3-2632-4140-97D0-C7543F2F1EA1}" srcOrd="0" destOrd="0" presId="urn:microsoft.com/office/officeart/2005/8/layout/orgChart1"/>
    <dgm:cxn modelId="{80E87A38-BAD8-432F-8623-5702415ED4DE}" type="presParOf" srcId="{328A3E90-05BD-47BF-B96A-3F8EFF27CC84}" destId="{D38A96F1-7325-40A6-AC76-35AE3AD1362D}" srcOrd="1" destOrd="0" presId="urn:microsoft.com/office/officeart/2005/8/layout/orgChart1"/>
    <dgm:cxn modelId="{A737D19C-5DBB-4C87-AB67-3F56B01D41D7}" type="presParOf" srcId="{FCDDDF0E-B952-4909-B14C-F1632519BEAB}" destId="{2DC7641E-FABB-483B-B6E9-C0DCD801D9CB}" srcOrd="1" destOrd="0" presId="urn:microsoft.com/office/officeart/2005/8/layout/orgChart1"/>
    <dgm:cxn modelId="{B1365AEB-2DCE-4E98-9852-3C60EFAB8E97}" type="presParOf" srcId="{FCDDDF0E-B952-4909-B14C-F1632519BEAB}" destId="{4B9B5C11-16A0-4660-AD33-DB5A77A8142F}" srcOrd="2" destOrd="0" presId="urn:microsoft.com/office/officeart/2005/8/layout/orgChart1"/>
    <dgm:cxn modelId="{A040CDFF-7ECE-47FB-8B0A-1E322D76C7BA}" type="presParOf" srcId="{511A304E-BD0F-42FD-85D9-D413591310EE}" destId="{8B0F829B-000B-448C-BDB4-1A85C0958A37}" srcOrd="6" destOrd="0" presId="urn:microsoft.com/office/officeart/2005/8/layout/orgChart1"/>
    <dgm:cxn modelId="{E235773F-977C-482F-A610-F5475C9C0B48}" type="presParOf" srcId="{511A304E-BD0F-42FD-85D9-D413591310EE}" destId="{AA901460-1CFA-42DC-961B-B96FA1382214}" srcOrd="7" destOrd="0" presId="urn:microsoft.com/office/officeart/2005/8/layout/orgChart1"/>
    <dgm:cxn modelId="{6665732C-97A2-4678-86A4-036C9E23E9C9}" type="presParOf" srcId="{AA901460-1CFA-42DC-961B-B96FA1382214}" destId="{C988C66B-DB2B-4512-B904-CDC27F9049E1}" srcOrd="0" destOrd="0" presId="urn:microsoft.com/office/officeart/2005/8/layout/orgChart1"/>
    <dgm:cxn modelId="{981B9A83-171C-4BD2-AEA4-DA97581B120D}" type="presParOf" srcId="{C988C66B-DB2B-4512-B904-CDC27F9049E1}" destId="{1CCFA8C3-F804-4289-A632-536091B51FFE}" srcOrd="0" destOrd="0" presId="urn:microsoft.com/office/officeart/2005/8/layout/orgChart1"/>
    <dgm:cxn modelId="{819CAC84-250D-479C-8745-A64F515A1C37}" type="presParOf" srcId="{C988C66B-DB2B-4512-B904-CDC27F9049E1}" destId="{39C166D6-9829-433F-B978-F2DAE1F3D89B}" srcOrd="1" destOrd="0" presId="urn:microsoft.com/office/officeart/2005/8/layout/orgChart1"/>
    <dgm:cxn modelId="{CC79C98B-7EAE-44F0-8490-7898A98B1C8D}" type="presParOf" srcId="{AA901460-1CFA-42DC-961B-B96FA1382214}" destId="{5EC0F00C-210C-4A81-8312-70818DC3B421}" srcOrd="1" destOrd="0" presId="urn:microsoft.com/office/officeart/2005/8/layout/orgChart1"/>
    <dgm:cxn modelId="{81796857-CD28-4189-BE27-79F8BCF98707}" type="presParOf" srcId="{AA901460-1CFA-42DC-961B-B96FA1382214}" destId="{D917B15B-0920-4407-ABE2-0743625B5C5D}" srcOrd="2" destOrd="0" presId="urn:microsoft.com/office/officeart/2005/8/layout/orgChart1"/>
    <dgm:cxn modelId="{D8982A45-6A56-40E4-B56B-A5D62E2BB8AD}" type="presParOf" srcId="{767416EF-F2BC-479C-955C-2779E9EA844C}" destId="{2A979B22-526D-4C3A-873A-2CE260005460}" srcOrd="2" destOrd="0" presId="urn:microsoft.com/office/officeart/2005/8/layout/orgChart1"/>
    <dgm:cxn modelId="{FD095815-6CA1-4706-9F6A-155D9543A231}" type="presParOf" srcId="{B1CEAAAE-6A1F-470E-848F-882A1FA4032D}" destId="{453E06B7-D035-4C53-92D1-AA92F30E75C8}" srcOrd="2" destOrd="0" presId="urn:microsoft.com/office/officeart/2005/8/layout/orgChart1"/>
    <dgm:cxn modelId="{E9317D90-57C0-4244-A41D-F8BCDAC2DCAF}" type="presParOf" srcId="{B1CEAAAE-6A1F-470E-848F-882A1FA4032D}" destId="{03BD73BF-D75C-4759-A937-1DB0702128BA}" srcOrd="3" destOrd="0" presId="urn:microsoft.com/office/officeart/2005/8/layout/orgChart1"/>
    <dgm:cxn modelId="{085BAB95-0AC0-489B-89C9-9D3DE27A914C}" type="presParOf" srcId="{03BD73BF-D75C-4759-A937-1DB0702128BA}" destId="{A0FF9B6C-1475-44B2-9B7F-AA0CFDCA4F77}" srcOrd="0" destOrd="0" presId="urn:microsoft.com/office/officeart/2005/8/layout/orgChart1"/>
    <dgm:cxn modelId="{C10E187C-4E73-4E46-8DBD-80B05945D47B}" type="presParOf" srcId="{A0FF9B6C-1475-44B2-9B7F-AA0CFDCA4F77}" destId="{197752C3-50E9-4100-B784-E1C1873EB375}" srcOrd="0" destOrd="0" presId="urn:microsoft.com/office/officeart/2005/8/layout/orgChart1"/>
    <dgm:cxn modelId="{EB24B3FB-B97F-4294-8F02-FA8C5C6ED8DF}" type="presParOf" srcId="{A0FF9B6C-1475-44B2-9B7F-AA0CFDCA4F77}" destId="{6BD892A7-D126-4A84-A59A-4C0F2E4514E4}" srcOrd="1" destOrd="0" presId="urn:microsoft.com/office/officeart/2005/8/layout/orgChart1"/>
    <dgm:cxn modelId="{F48B4E00-5C99-495E-A515-C99FAAE554ED}" type="presParOf" srcId="{03BD73BF-D75C-4759-A937-1DB0702128BA}" destId="{64D4311C-CE65-4193-AC00-9FC70804F002}" srcOrd="1" destOrd="0" presId="urn:microsoft.com/office/officeart/2005/8/layout/orgChart1"/>
    <dgm:cxn modelId="{A6CA0B4C-014F-40E7-80C0-7054D909D159}" type="presParOf" srcId="{64D4311C-CE65-4193-AC00-9FC70804F002}" destId="{670570F3-F74E-43B3-9E9E-D9AD10595BDF}" srcOrd="0" destOrd="0" presId="urn:microsoft.com/office/officeart/2005/8/layout/orgChart1"/>
    <dgm:cxn modelId="{4875BBE7-B899-40D0-896E-7BAC44C6EDB3}" type="presParOf" srcId="{64D4311C-CE65-4193-AC00-9FC70804F002}" destId="{A22D66E6-82F6-46EB-8F85-F7008A211D5E}" srcOrd="1" destOrd="0" presId="urn:microsoft.com/office/officeart/2005/8/layout/orgChart1"/>
    <dgm:cxn modelId="{34CFECDC-C79D-48AF-AF56-21220F7F3FD9}" type="presParOf" srcId="{A22D66E6-82F6-46EB-8F85-F7008A211D5E}" destId="{C71F54F0-BC22-4953-9BC0-07FC94AC6A1F}" srcOrd="0" destOrd="0" presId="urn:microsoft.com/office/officeart/2005/8/layout/orgChart1"/>
    <dgm:cxn modelId="{6D209070-A5D7-44B3-8D9E-30E25A2954DC}" type="presParOf" srcId="{C71F54F0-BC22-4953-9BC0-07FC94AC6A1F}" destId="{FA5FD095-D34E-4C98-81E9-6D1085DD58AE}" srcOrd="0" destOrd="0" presId="urn:microsoft.com/office/officeart/2005/8/layout/orgChart1"/>
    <dgm:cxn modelId="{5C421AB7-B1C9-43C5-86C3-CDAF40D44E5E}" type="presParOf" srcId="{C71F54F0-BC22-4953-9BC0-07FC94AC6A1F}" destId="{62CFF5C8-9F52-49F2-B71C-A5B91145C5B1}" srcOrd="1" destOrd="0" presId="urn:microsoft.com/office/officeart/2005/8/layout/orgChart1"/>
    <dgm:cxn modelId="{026D23B3-FC07-4F5D-9CBD-3BA561C29BE6}" type="presParOf" srcId="{A22D66E6-82F6-46EB-8F85-F7008A211D5E}" destId="{A11917FA-7AC7-4AD4-817D-5286CD3EC98C}" srcOrd="1" destOrd="0" presId="urn:microsoft.com/office/officeart/2005/8/layout/orgChart1"/>
    <dgm:cxn modelId="{CEFCF1F8-6827-41AB-990F-7A456503CE39}" type="presParOf" srcId="{A22D66E6-82F6-46EB-8F85-F7008A211D5E}" destId="{A419DE44-4FBC-4A03-88E3-68C13B45EE37}" srcOrd="2" destOrd="0" presId="urn:microsoft.com/office/officeart/2005/8/layout/orgChart1"/>
    <dgm:cxn modelId="{63E90EA5-5F7D-4A42-87A1-45CFC079BE7C}" type="presParOf" srcId="{64D4311C-CE65-4193-AC00-9FC70804F002}" destId="{38266E37-40DE-43F5-BD0E-6B81222256B1}" srcOrd="2" destOrd="0" presId="urn:microsoft.com/office/officeart/2005/8/layout/orgChart1"/>
    <dgm:cxn modelId="{7F7E660A-6363-41E5-9450-FE25A7DDB819}" type="presParOf" srcId="{64D4311C-CE65-4193-AC00-9FC70804F002}" destId="{3E4483BC-7FED-4AC9-9008-F1A341CCE0DC}" srcOrd="3" destOrd="0" presId="urn:microsoft.com/office/officeart/2005/8/layout/orgChart1"/>
    <dgm:cxn modelId="{146B4980-E596-4B02-8EB8-C73031D2EDAE}" type="presParOf" srcId="{3E4483BC-7FED-4AC9-9008-F1A341CCE0DC}" destId="{24DDA134-A147-4239-B521-FEA64D276F14}" srcOrd="0" destOrd="0" presId="urn:microsoft.com/office/officeart/2005/8/layout/orgChart1"/>
    <dgm:cxn modelId="{D39188AD-5017-4D73-900F-9C70DE09F75D}" type="presParOf" srcId="{24DDA134-A147-4239-B521-FEA64D276F14}" destId="{B77BE285-5568-4157-BE7A-27F6E6A6140D}" srcOrd="0" destOrd="0" presId="urn:microsoft.com/office/officeart/2005/8/layout/orgChart1"/>
    <dgm:cxn modelId="{2AF7110B-AE9F-46F4-9F55-062535D2CD64}" type="presParOf" srcId="{24DDA134-A147-4239-B521-FEA64D276F14}" destId="{697A043B-6075-4007-BEE0-564C698FDC95}" srcOrd="1" destOrd="0" presId="urn:microsoft.com/office/officeart/2005/8/layout/orgChart1"/>
    <dgm:cxn modelId="{34D1CBC2-7983-446F-A37E-99BCB4D3499D}" type="presParOf" srcId="{3E4483BC-7FED-4AC9-9008-F1A341CCE0DC}" destId="{A916AE67-CA20-4D7B-9047-D368D27800D6}" srcOrd="1" destOrd="0" presId="urn:microsoft.com/office/officeart/2005/8/layout/orgChart1"/>
    <dgm:cxn modelId="{C239FBEB-80CB-4EC1-94F3-1B8CF2B6F570}" type="presParOf" srcId="{3E4483BC-7FED-4AC9-9008-F1A341CCE0DC}" destId="{469765AA-05A0-46C8-894B-C0EBD8882BC8}" srcOrd="2" destOrd="0" presId="urn:microsoft.com/office/officeart/2005/8/layout/orgChart1"/>
    <dgm:cxn modelId="{4F727FF0-3313-4326-834C-BB41130A4F2B}" type="presParOf" srcId="{64D4311C-CE65-4193-AC00-9FC70804F002}" destId="{A344B3A0-D5F0-42A3-BF74-BDE66945BE02}" srcOrd="4" destOrd="0" presId="urn:microsoft.com/office/officeart/2005/8/layout/orgChart1"/>
    <dgm:cxn modelId="{958A5157-8FAD-43AE-A931-A4138C0D22FC}" type="presParOf" srcId="{64D4311C-CE65-4193-AC00-9FC70804F002}" destId="{41E0BAED-8EC6-45E5-8959-EA32CC064313}" srcOrd="5" destOrd="0" presId="urn:microsoft.com/office/officeart/2005/8/layout/orgChart1"/>
    <dgm:cxn modelId="{11CBED5B-98F5-4219-AD3B-D50C99BDF03F}" type="presParOf" srcId="{41E0BAED-8EC6-45E5-8959-EA32CC064313}" destId="{17CB0AFA-9BC4-4BE3-9A10-6BE394388D44}" srcOrd="0" destOrd="0" presId="urn:microsoft.com/office/officeart/2005/8/layout/orgChart1"/>
    <dgm:cxn modelId="{D7E95FE0-E466-4820-B670-118A11B975DC}" type="presParOf" srcId="{17CB0AFA-9BC4-4BE3-9A10-6BE394388D44}" destId="{66C20641-1386-4D30-9EF7-E72D8AEA889D}" srcOrd="0" destOrd="0" presId="urn:microsoft.com/office/officeart/2005/8/layout/orgChart1"/>
    <dgm:cxn modelId="{410D2C9E-BC40-453A-80C5-2464E4853C61}" type="presParOf" srcId="{17CB0AFA-9BC4-4BE3-9A10-6BE394388D44}" destId="{72E616B5-A990-4144-B89C-9D57BED71971}" srcOrd="1" destOrd="0" presId="urn:microsoft.com/office/officeart/2005/8/layout/orgChart1"/>
    <dgm:cxn modelId="{E411F208-3FC5-450D-9871-9C3F3968CAB9}" type="presParOf" srcId="{41E0BAED-8EC6-45E5-8959-EA32CC064313}" destId="{8FFA68E5-8383-4E1A-9CCB-4E2A5A6563AF}" srcOrd="1" destOrd="0" presId="urn:microsoft.com/office/officeart/2005/8/layout/orgChart1"/>
    <dgm:cxn modelId="{5731EC9C-C53D-470B-A120-B16587AA358C}" type="presParOf" srcId="{41E0BAED-8EC6-45E5-8959-EA32CC064313}" destId="{2048499C-4431-4BD0-999A-07425F9FE9D0}" srcOrd="2" destOrd="0" presId="urn:microsoft.com/office/officeart/2005/8/layout/orgChart1"/>
    <dgm:cxn modelId="{64A21A25-0895-4350-9ACE-46102750CA9A}" type="presParOf" srcId="{03BD73BF-D75C-4759-A937-1DB0702128BA}" destId="{6F465E75-0E8F-43CE-B2EB-8925F06DF858}" srcOrd="2" destOrd="0" presId="urn:microsoft.com/office/officeart/2005/8/layout/orgChart1"/>
    <dgm:cxn modelId="{A3F0FC5F-9C6B-4C32-B091-A04BF8E62A84}" type="presParOf" srcId="{D2AC9E73-3A16-48A1-BF0E-B89AF816E907}" destId="{693059A6-D700-43BF-87D3-DFC60CDF9553}" srcOrd="2" destOrd="0" presId="urn:microsoft.com/office/officeart/2005/8/layout/orgChart1"/>
    <dgm:cxn modelId="{F4FB3834-8A5E-4DCA-8CBB-8FF82B496EB2}" type="presParOf" srcId="{5A19C98D-9824-4804-9E09-92B22F140CF2}" destId="{8C63D4DE-7C78-4C91-8948-7CBC89E35231}" srcOrd="1" destOrd="0" presId="urn:microsoft.com/office/officeart/2005/8/layout/orgChart1"/>
    <dgm:cxn modelId="{FD8A02ED-B116-4BCE-A2D4-A5337EE05AEA}" type="presParOf" srcId="{8C63D4DE-7C78-4C91-8948-7CBC89E35231}" destId="{8245D9E9-E433-432D-90BA-4A87C31515A6}" srcOrd="0" destOrd="0" presId="urn:microsoft.com/office/officeart/2005/8/layout/orgChart1"/>
    <dgm:cxn modelId="{71FCB1C0-6590-4780-8E29-FA8CAE129F92}" type="presParOf" srcId="{8245D9E9-E433-432D-90BA-4A87C31515A6}" destId="{DE8324CE-DF1F-4B90-9AF3-7DE22697CFC2}" srcOrd="0" destOrd="0" presId="urn:microsoft.com/office/officeart/2005/8/layout/orgChart1"/>
    <dgm:cxn modelId="{80DCD22F-D6BD-4F74-892B-EDBE243C77CD}" type="presParOf" srcId="{8245D9E9-E433-432D-90BA-4A87C31515A6}" destId="{0335FBC4-2B25-465D-BB24-0528B5242C17}" srcOrd="1" destOrd="0" presId="urn:microsoft.com/office/officeart/2005/8/layout/orgChart1"/>
    <dgm:cxn modelId="{7CD0D1F3-90BE-400D-B390-8E43DE8751D2}" type="presParOf" srcId="{8C63D4DE-7C78-4C91-8948-7CBC89E35231}" destId="{672540E1-64E7-41F3-9AC3-B58F7B0D83A7}" srcOrd="1" destOrd="0" presId="urn:microsoft.com/office/officeart/2005/8/layout/orgChart1"/>
    <dgm:cxn modelId="{1913294F-E9C5-4F7E-8BD3-DE3AC0D0D60C}" type="presParOf" srcId="{672540E1-64E7-41F3-9AC3-B58F7B0D83A7}" destId="{FFC15582-9CBE-4902-AEF0-EF1D4AADD82C}" srcOrd="0" destOrd="0" presId="urn:microsoft.com/office/officeart/2005/8/layout/orgChart1"/>
    <dgm:cxn modelId="{4E9B7999-4921-4CF0-9B2C-FAF881AB2D38}" type="presParOf" srcId="{672540E1-64E7-41F3-9AC3-B58F7B0D83A7}" destId="{62260E1D-4E7F-4347-99F8-92C4264AE462}" srcOrd="1" destOrd="0" presId="urn:microsoft.com/office/officeart/2005/8/layout/orgChart1"/>
    <dgm:cxn modelId="{698B32C6-3CC5-4082-A75B-53FEBE0F3B84}" type="presParOf" srcId="{62260E1D-4E7F-4347-99F8-92C4264AE462}" destId="{00790F1B-0AB0-4310-A3FD-64AF6690C696}" srcOrd="0" destOrd="0" presId="urn:microsoft.com/office/officeart/2005/8/layout/orgChart1"/>
    <dgm:cxn modelId="{54406A74-A775-421D-BAB0-E2089D53F103}" type="presParOf" srcId="{00790F1B-0AB0-4310-A3FD-64AF6690C696}" destId="{0F3A2BE6-ADEC-412B-8BCF-B65861272B14}" srcOrd="0" destOrd="0" presId="urn:microsoft.com/office/officeart/2005/8/layout/orgChart1"/>
    <dgm:cxn modelId="{4443E93F-D4F6-4C24-9623-022BFC717AF5}" type="presParOf" srcId="{00790F1B-0AB0-4310-A3FD-64AF6690C696}" destId="{524EBF4C-6AD9-40D0-94B7-14FB521C81DB}" srcOrd="1" destOrd="0" presId="urn:microsoft.com/office/officeart/2005/8/layout/orgChart1"/>
    <dgm:cxn modelId="{86A936DA-DDA7-4C05-9CC3-E0451E420857}" type="presParOf" srcId="{62260E1D-4E7F-4347-99F8-92C4264AE462}" destId="{C719C565-7794-4896-A94C-BD1DAE304760}" srcOrd="1" destOrd="0" presId="urn:microsoft.com/office/officeart/2005/8/layout/orgChart1"/>
    <dgm:cxn modelId="{8DA166AB-4C1E-42D2-BD48-C08A0B2726D0}" type="presParOf" srcId="{C719C565-7794-4896-A94C-BD1DAE304760}" destId="{792F8CAB-F887-4EB2-AFEB-9733D31F2A9E}" srcOrd="0" destOrd="0" presId="urn:microsoft.com/office/officeart/2005/8/layout/orgChart1"/>
    <dgm:cxn modelId="{F3932138-13FE-4375-87C6-DDC8C4D488A4}" type="presParOf" srcId="{C719C565-7794-4896-A94C-BD1DAE304760}" destId="{8722C695-139C-48DD-B3A9-FFC81A29922C}" srcOrd="1" destOrd="0" presId="urn:microsoft.com/office/officeart/2005/8/layout/orgChart1"/>
    <dgm:cxn modelId="{849F8AB2-9F36-4D55-8D24-5477BB1C6C76}" type="presParOf" srcId="{8722C695-139C-48DD-B3A9-FFC81A29922C}" destId="{0E655FC6-FD6E-4B84-9201-18F96A18CC18}" srcOrd="0" destOrd="0" presId="urn:microsoft.com/office/officeart/2005/8/layout/orgChart1"/>
    <dgm:cxn modelId="{E46FC22A-E1DB-45D4-B569-9D8009C89C0B}" type="presParOf" srcId="{0E655FC6-FD6E-4B84-9201-18F96A18CC18}" destId="{71981C32-F926-42D2-8905-C199CC34D34D}" srcOrd="0" destOrd="0" presId="urn:microsoft.com/office/officeart/2005/8/layout/orgChart1"/>
    <dgm:cxn modelId="{CE3F9E50-D19A-41E4-A816-B6057D1E959F}" type="presParOf" srcId="{0E655FC6-FD6E-4B84-9201-18F96A18CC18}" destId="{A716160D-609B-46A1-BE95-D0DB75024BAF}" srcOrd="1" destOrd="0" presId="urn:microsoft.com/office/officeart/2005/8/layout/orgChart1"/>
    <dgm:cxn modelId="{7E8A50E7-E3DD-44AA-A76F-C3B4742B3AC3}" type="presParOf" srcId="{8722C695-139C-48DD-B3A9-FFC81A29922C}" destId="{CDA25658-FF21-4479-9E05-5AE0880F963C}" srcOrd="1" destOrd="0" presId="urn:microsoft.com/office/officeart/2005/8/layout/orgChart1"/>
    <dgm:cxn modelId="{E3076DB0-C6E7-42C8-9417-94CD1709D928}" type="presParOf" srcId="{8722C695-139C-48DD-B3A9-FFC81A29922C}" destId="{3E4036D4-79BD-49AF-8DCB-593F74449A53}" srcOrd="2" destOrd="0" presId="urn:microsoft.com/office/officeart/2005/8/layout/orgChart1"/>
    <dgm:cxn modelId="{D41CB331-7E47-491B-8942-D173CB809D5F}" type="presParOf" srcId="{C719C565-7794-4896-A94C-BD1DAE304760}" destId="{E0DC3BC5-980B-4FB0-A247-335A982BD98F}" srcOrd="2" destOrd="0" presId="urn:microsoft.com/office/officeart/2005/8/layout/orgChart1"/>
    <dgm:cxn modelId="{7A3105BD-068B-447C-AC77-F5F25281F4C8}" type="presParOf" srcId="{C719C565-7794-4896-A94C-BD1DAE304760}" destId="{B86B7106-5AE1-44FE-A073-468076B0CA55}" srcOrd="3" destOrd="0" presId="urn:microsoft.com/office/officeart/2005/8/layout/orgChart1"/>
    <dgm:cxn modelId="{296AE172-37A7-4ACD-A573-D8531C2EE8B8}" type="presParOf" srcId="{B86B7106-5AE1-44FE-A073-468076B0CA55}" destId="{0F0D8F00-45B5-4B0A-9295-1D2BF7C523B6}" srcOrd="0" destOrd="0" presId="urn:microsoft.com/office/officeart/2005/8/layout/orgChart1"/>
    <dgm:cxn modelId="{52F9DE01-CE60-47C9-BE6F-107901391018}" type="presParOf" srcId="{0F0D8F00-45B5-4B0A-9295-1D2BF7C523B6}" destId="{44CDD1C4-3113-4AEB-A2F5-DCF7C08F9C83}" srcOrd="0" destOrd="0" presId="urn:microsoft.com/office/officeart/2005/8/layout/orgChart1"/>
    <dgm:cxn modelId="{2FC476CA-98E1-4CA6-AF30-E264BB2EF106}" type="presParOf" srcId="{0F0D8F00-45B5-4B0A-9295-1D2BF7C523B6}" destId="{CCBC803B-1FD1-484A-8C54-3680DC18585D}" srcOrd="1" destOrd="0" presId="urn:microsoft.com/office/officeart/2005/8/layout/orgChart1"/>
    <dgm:cxn modelId="{045D64A2-2440-47CA-9999-C9580FE97600}" type="presParOf" srcId="{B86B7106-5AE1-44FE-A073-468076B0CA55}" destId="{4BC7C7D3-7D8D-4E2A-AB6D-6F2BF276B86B}" srcOrd="1" destOrd="0" presId="urn:microsoft.com/office/officeart/2005/8/layout/orgChart1"/>
    <dgm:cxn modelId="{79D8FD9B-9934-4925-855B-15BE7CDE8DEB}" type="presParOf" srcId="{B86B7106-5AE1-44FE-A073-468076B0CA55}" destId="{F7136529-6098-444A-9999-D7EE087C9EF7}" srcOrd="2" destOrd="0" presId="urn:microsoft.com/office/officeart/2005/8/layout/orgChart1"/>
    <dgm:cxn modelId="{C54E7CBE-4C13-4D98-869E-4BC9DCA81075}" type="presParOf" srcId="{C719C565-7794-4896-A94C-BD1DAE304760}" destId="{35E31500-4E22-4E9C-9BCE-A8AC315146D3}" srcOrd="4" destOrd="0" presId="urn:microsoft.com/office/officeart/2005/8/layout/orgChart1"/>
    <dgm:cxn modelId="{56B68E54-7694-4D66-A450-C142B7F2C38D}" type="presParOf" srcId="{C719C565-7794-4896-A94C-BD1DAE304760}" destId="{AC938CE2-3D8C-4CED-B96F-64D97BE1D0F5}" srcOrd="5" destOrd="0" presId="urn:microsoft.com/office/officeart/2005/8/layout/orgChart1"/>
    <dgm:cxn modelId="{5B859434-8623-47C3-B00F-B45A9B549383}" type="presParOf" srcId="{AC938CE2-3D8C-4CED-B96F-64D97BE1D0F5}" destId="{5FF91B5E-578F-4ADD-B5F8-9E7C17F96157}" srcOrd="0" destOrd="0" presId="urn:microsoft.com/office/officeart/2005/8/layout/orgChart1"/>
    <dgm:cxn modelId="{9C4D3BB7-055F-4E6A-8EE0-3C47E90C860F}" type="presParOf" srcId="{5FF91B5E-578F-4ADD-B5F8-9E7C17F96157}" destId="{304CE4C4-95DD-4772-8C3D-D24043AE6B0D}" srcOrd="0" destOrd="0" presId="urn:microsoft.com/office/officeart/2005/8/layout/orgChart1"/>
    <dgm:cxn modelId="{DA5AA106-811D-46EE-BBB2-77C89693C9CB}" type="presParOf" srcId="{5FF91B5E-578F-4ADD-B5F8-9E7C17F96157}" destId="{CBD79D88-EC8D-4933-B38A-B677135B2AC8}" srcOrd="1" destOrd="0" presId="urn:microsoft.com/office/officeart/2005/8/layout/orgChart1"/>
    <dgm:cxn modelId="{AC4C3A0F-20C5-4063-A5BB-86B46B14F888}" type="presParOf" srcId="{AC938CE2-3D8C-4CED-B96F-64D97BE1D0F5}" destId="{5E94E273-AB69-44F2-8770-AB837F2E5607}" srcOrd="1" destOrd="0" presId="urn:microsoft.com/office/officeart/2005/8/layout/orgChart1"/>
    <dgm:cxn modelId="{DC4738B6-7A83-4815-B76C-E2E1574249B2}" type="presParOf" srcId="{AC938CE2-3D8C-4CED-B96F-64D97BE1D0F5}" destId="{47AE7223-EC0A-4958-8380-52A5F52D8ABE}" srcOrd="2" destOrd="0" presId="urn:microsoft.com/office/officeart/2005/8/layout/orgChart1"/>
    <dgm:cxn modelId="{6028CFB5-DD14-4B6E-9637-6486D2D750DD}" type="presParOf" srcId="{62260E1D-4E7F-4347-99F8-92C4264AE462}" destId="{2FDFC891-85E9-46FA-9D79-AB1FC2685B35}" srcOrd="2" destOrd="0" presId="urn:microsoft.com/office/officeart/2005/8/layout/orgChart1"/>
    <dgm:cxn modelId="{575B5E81-8DC2-446D-A8F2-B0A925E54599}" type="presParOf" srcId="{672540E1-64E7-41F3-9AC3-B58F7B0D83A7}" destId="{7812D3A2-8FC9-4A1E-8548-C74144C0C993}" srcOrd="2" destOrd="0" presId="urn:microsoft.com/office/officeart/2005/8/layout/orgChart1"/>
    <dgm:cxn modelId="{2C597020-D0B4-4816-8976-4F3B5235B037}" type="presParOf" srcId="{672540E1-64E7-41F3-9AC3-B58F7B0D83A7}" destId="{7DCE6938-7FBA-4F9F-8E6C-BFE0404CC94B}" srcOrd="3" destOrd="0" presId="urn:microsoft.com/office/officeart/2005/8/layout/orgChart1"/>
    <dgm:cxn modelId="{AC893AA8-5E6A-4940-A1BC-9EC81943BD43}" type="presParOf" srcId="{7DCE6938-7FBA-4F9F-8E6C-BFE0404CC94B}" destId="{C7B56DCE-8D6E-4B0F-82B9-4FAD447ADEEE}" srcOrd="0" destOrd="0" presId="urn:microsoft.com/office/officeart/2005/8/layout/orgChart1"/>
    <dgm:cxn modelId="{C69A81B2-E1AE-480B-95D0-361F71D1F05F}" type="presParOf" srcId="{C7B56DCE-8D6E-4B0F-82B9-4FAD447ADEEE}" destId="{B6D9888E-4046-45A5-805F-461BA62BF0DA}" srcOrd="0" destOrd="0" presId="urn:microsoft.com/office/officeart/2005/8/layout/orgChart1"/>
    <dgm:cxn modelId="{EB9397BD-0F8E-4CC7-B8D4-4801F1C8B2CA}" type="presParOf" srcId="{C7B56DCE-8D6E-4B0F-82B9-4FAD447ADEEE}" destId="{8D5DEB75-63ED-4BD7-A99B-B4C240DC8EA0}" srcOrd="1" destOrd="0" presId="urn:microsoft.com/office/officeart/2005/8/layout/orgChart1"/>
    <dgm:cxn modelId="{BD08E3ED-93E6-4DAC-A11B-B2D20D5A98B1}" type="presParOf" srcId="{7DCE6938-7FBA-4F9F-8E6C-BFE0404CC94B}" destId="{2F1F3A07-650C-424F-869D-66066DBBEB58}" srcOrd="1" destOrd="0" presId="urn:microsoft.com/office/officeart/2005/8/layout/orgChart1"/>
    <dgm:cxn modelId="{3615CF43-9150-43EF-831F-62BB75BB43F8}" type="presParOf" srcId="{2F1F3A07-650C-424F-869D-66066DBBEB58}" destId="{DD041DA1-E28B-4EEB-B547-C83ED303461E}" srcOrd="0" destOrd="0" presId="urn:microsoft.com/office/officeart/2005/8/layout/orgChart1"/>
    <dgm:cxn modelId="{9D6DD488-840F-4D15-8D9F-7C95DE082B3F}" type="presParOf" srcId="{2F1F3A07-650C-424F-869D-66066DBBEB58}" destId="{4771E268-3985-47CE-B92F-4AC12705010F}" srcOrd="1" destOrd="0" presId="urn:microsoft.com/office/officeart/2005/8/layout/orgChart1"/>
    <dgm:cxn modelId="{24B1B9F7-A99A-4111-BC39-3B3CB881CFDD}" type="presParOf" srcId="{4771E268-3985-47CE-B92F-4AC12705010F}" destId="{D85F2520-DE98-485F-B42A-A843F7624AA2}" srcOrd="0" destOrd="0" presId="urn:microsoft.com/office/officeart/2005/8/layout/orgChart1"/>
    <dgm:cxn modelId="{4B06F9F9-7565-4BCF-B10A-038C22D23759}" type="presParOf" srcId="{D85F2520-DE98-485F-B42A-A843F7624AA2}" destId="{F98E45AD-72F4-4F05-8A9B-444B9850DF41}" srcOrd="0" destOrd="0" presId="urn:microsoft.com/office/officeart/2005/8/layout/orgChart1"/>
    <dgm:cxn modelId="{106D6CDE-0E0B-4378-AE1C-46436AB21940}" type="presParOf" srcId="{D85F2520-DE98-485F-B42A-A843F7624AA2}" destId="{6948AED7-5AD5-444E-9962-B4C54448099A}" srcOrd="1" destOrd="0" presId="urn:microsoft.com/office/officeart/2005/8/layout/orgChart1"/>
    <dgm:cxn modelId="{5279D0CE-DA4D-4947-893A-9A89A4EB1447}" type="presParOf" srcId="{4771E268-3985-47CE-B92F-4AC12705010F}" destId="{938F19A9-F67F-4388-BD37-3F61263CCF02}" srcOrd="1" destOrd="0" presId="urn:microsoft.com/office/officeart/2005/8/layout/orgChart1"/>
    <dgm:cxn modelId="{F998FB75-1D14-4943-8B4E-08327BAC8A36}" type="presParOf" srcId="{4771E268-3985-47CE-B92F-4AC12705010F}" destId="{5E756866-A34A-49F3-BCA1-4CB52EA94CCC}" srcOrd="2" destOrd="0" presId="urn:microsoft.com/office/officeart/2005/8/layout/orgChart1"/>
    <dgm:cxn modelId="{A5D5B9CF-54D1-4B76-BFD3-AA168A2686BA}" type="presParOf" srcId="{2F1F3A07-650C-424F-869D-66066DBBEB58}" destId="{E3CDA489-F88D-4635-9DCF-E5DB7C66C7D7}" srcOrd="2" destOrd="0" presId="urn:microsoft.com/office/officeart/2005/8/layout/orgChart1"/>
    <dgm:cxn modelId="{513247A1-4F68-4A0C-81C3-6BF63BC085E8}" type="presParOf" srcId="{2F1F3A07-650C-424F-869D-66066DBBEB58}" destId="{DD76A07A-2614-486B-94A9-8F463700C620}" srcOrd="3" destOrd="0" presId="urn:microsoft.com/office/officeart/2005/8/layout/orgChart1"/>
    <dgm:cxn modelId="{214401EA-1EFB-46DB-BE86-435B8DD32331}" type="presParOf" srcId="{DD76A07A-2614-486B-94A9-8F463700C620}" destId="{D639F4B7-294B-462D-BD13-5E92899455E2}" srcOrd="0" destOrd="0" presId="urn:microsoft.com/office/officeart/2005/8/layout/orgChart1"/>
    <dgm:cxn modelId="{703230D3-9ECE-44BB-A179-5DB18C6ED846}" type="presParOf" srcId="{D639F4B7-294B-462D-BD13-5E92899455E2}" destId="{615D84A4-F0E5-41A5-8747-BAC44C012B78}" srcOrd="0" destOrd="0" presId="urn:microsoft.com/office/officeart/2005/8/layout/orgChart1"/>
    <dgm:cxn modelId="{26900F2D-1C15-4B65-8075-A9F26213C8C3}" type="presParOf" srcId="{D639F4B7-294B-462D-BD13-5E92899455E2}" destId="{2119E385-EF09-4D3A-B3C0-16164B1D5005}" srcOrd="1" destOrd="0" presId="urn:microsoft.com/office/officeart/2005/8/layout/orgChart1"/>
    <dgm:cxn modelId="{FC85CE71-3C40-4A73-B23B-5E57EB59150C}" type="presParOf" srcId="{DD76A07A-2614-486B-94A9-8F463700C620}" destId="{D3EB0FF4-AC2A-4C33-80C6-458D6C58FA9D}" srcOrd="1" destOrd="0" presId="urn:microsoft.com/office/officeart/2005/8/layout/orgChart1"/>
    <dgm:cxn modelId="{4015577B-B7F7-4536-A542-DD3938BD3316}" type="presParOf" srcId="{DD76A07A-2614-486B-94A9-8F463700C620}" destId="{2B5CACBD-CD2B-4415-85A9-514B4DCCC984}" srcOrd="2" destOrd="0" presId="urn:microsoft.com/office/officeart/2005/8/layout/orgChart1"/>
    <dgm:cxn modelId="{700662AE-9707-4ED6-8097-944949F2E5A3}" type="presParOf" srcId="{7DCE6938-7FBA-4F9F-8E6C-BFE0404CC94B}" destId="{8A4A875D-216D-4A90-A686-F1ECD368A1C0}" srcOrd="2" destOrd="0" presId="urn:microsoft.com/office/officeart/2005/8/layout/orgChart1"/>
    <dgm:cxn modelId="{F994A504-45C7-4C7D-96AF-44BA4D761F12}" type="presParOf" srcId="{8C63D4DE-7C78-4C91-8948-7CBC89E35231}" destId="{DBB5B0D1-CA5E-458E-AC8F-46372218A5EC}" srcOrd="2" destOrd="0" presId="urn:microsoft.com/office/officeart/2005/8/layout/orgChart1"/>
    <dgm:cxn modelId="{08B8932D-4D4B-47A5-95DB-77157BA362DF}" type="presParOf" srcId="{5A19C98D-9824-4804-9E09-92B22F140CF2}" destId="{764C1293-8725-4E20-A991-CC3268096C8E}" srcOrd="2" destOrd="0" presId="urn:microsoft.com/office/officeart/2005/8/layout/orgChart1"/>
    <dgm:cxn modelId="{1E08E2D9-30EE-477C-B7CC-B429B0498AF9}" type="presParOf" srcId="{764C1293-8725-4E20-A991-CC3268096C8E}" destId="{68342D51-EABB-416C-B509-4426ACCBE8F4}" srcOrd="0" destOrd="0" presId="urn:microsoft.com/office/officeart/2005/8/layout/orgChart1"/>
    <dgm:cxn modelId="{DDC80004-C7AF-4C33-A025-A66014E02BFB}" type="presParOf" srcId="{68342D51-EABB-416C-B509-4426ACCBE8F4}" destId="{F4770F3F-DED0-4933-A977-7CDD076E9D30}" srcOrd="0" destOrd="0" presId="urn:microsoft.com/office/officeart/2005/8/layout/orgChart1"/>
    <dgm:cxn modelId="{E1CA0A1C-767A-41B4-8A32-A277D45C3B44}" type="presParOf" srcId="{68342D51-EABB-416C-B509-4426ACCBE8F4}" destId="{461B5611-430A-41C5-89D7-167F9B9AB1DA}" srcOrd="1" destOrd="0" presId="urn:microsoft.com/office/officeart/2005/8/layout/orgChart1"/>
    <dgm:cxn modelId="{EB5F6E09-F0D7-4839-BE0B-6664D2C8EA13}" type="presParOf" srcId="{764C1293-8725-4E20-A991-CC3268096C8E}" destId="{21E02360-50ED-43DC-836A-D23223DC5CED}" srcOrd="1" destOrd="0" presId="urn:microsoft.com/office/officeart/2005/8/layout/orgChart1"/>
    <dgm:cxn modelId="{71DC956B-AB97-4007-9F2A-080806B115E8}" type="presParOf" srcId="{21E02360-50ED-43DC-836A-D23223DC5CED}" destId="{AB20642D-174D-4438-8DA3-46DC94560263}" srcOrd="0" destOrd="0" presId="urn:microsoft.com/office/officeart/2005/8/layout/orgChart1"/>
    <dgm:cxn modelId="{8414449F-BDC0-4044-9DA0-FCC16918680A}" type="presParOf" srcId="{21E02360-50ED-43DC-836A-D23223DC5CED}" destId="{7A911254-1A7B-4016-85EA-48A3A02C1DCC}" srcOrd="1" destOrd="0" presId="urn:microsoft.com/office/officeart/2005/8/layout/orgChart1"/>
    <dgm:cxn modelId="{F8F471A6-E711-4D69-903A-4ADC7B9E7633}" type="presParOf" srcId="{7A911254-1A7B-4016-85EA-48A3A02C1DCC}" destId="{E1BAC7BC-8CC4-4D8D-A804-B70DCC29EEC1}" srcOrd="0" destOrd="0" presId="urn:microsoft.com/office/officeart/2005/8/layout/orgChart1"/>
    <dgm:cxn modelId="{9ED6FCF2-2D3E-4409-A6CD-8C276BD23C48}" type="presParOf" srcId="{E1BAC7BC-8CC4-4D8D-A804-B70DCC29EEC1}" destId="{59BE8099-FACF-44D1-B4E5-646066EAB1D4}" srcOrd="0" destOrd="0" presId="urn:microsoft.com/office/officeart/2005/8/layout/orgChart1"/>
    <dgm:cxn modelId="{D259174F-7350-45A8-944F-D2C49EF46ADC}" type="presParOf" srcId="{E1BAC7BC-8CC4-4D8D-A804-B70DCC29EEC1}" destId="{3FD06901-4D84-4FA4-8908-0B4CAF158173}" srcOrd="1" destOrd="0" presId="urn:microsoft.com/office/officeart/2005/8/layout/orgChart1"/>
    <dgm:cxn modelId="{3BFBE678-7FA3-4A47-B427-C063E2922233}" type="presParOf" srcId="{7A911254-1A7B-4016-85EA-48A3A02C1DCC}" destId="{6653AB21-A1B1-4FA6-B834-D544BA757058}" srcOrd="1" destOrd="0" presId="urn:microsoft.com/office/officeart/2005/8/layout/orgChart1"/>
    <dgm:cxn modelId="{2C115AED-C81E-4F3A-B5E8-60E5FF6DDA2F}" type="presParOf" srcId="{6653AB21-A1B1-4FA6-B834-D544BA757058}" destId="{8885E312-15F4-484F-8938-5A8ABBCFE25A}" srcOrd="0" destOrd="0" presId="urn:microsoft.com/office/officeart/2005/8/layout/orgChart1"/>
    <dgm:cxn modelId="{31D8D837-5C1E-45A1-866D-4078C55A6100}" type="presParOf" srcId="{6653AB21-A1B1-4FA6-B834-D544BA757058}" destId="{DFA05792-D426-4BCA-860F-89BF15F35FF4}" srcOrd="1" destOrd="0" presId="urn:microsoft.com/office/officeart/2005/8/layout/orgChart1"/>
    <dgm:cxn modelId="{FE6612B7-5792-4908-BFEC-85BD5E6B967F}" type="presParOf" srcId="{DFA05792-D426-4BCA-860F-89BF15F35FF4}" destId="{DCE1C35B-B535-4B74-8BF1-9FA317598E23}" srcOrd="0" destOrd="0" presId="urn:microsoft.com/office/officeart/2005/8/layout/orgChart1"/>
    <dgm:cxn modelId="{37A185E6-DBC9-4AA3-AD7E-7F8B108A8788}" type="presParOf" srcId="{DCE1C35B-B535-4B74-8BF1-9FA317598E23}" destId="{B55006C0-77EC-4A93-908C-AED3C929C085}" srcOrd="0" destOrd="0" presId="urn:microsoft.com/office/officeart/2005/8/layout/orgChart1"/>
    <dgm:cxn modelId="{C35E7C8E-6AC0-4667-BE73-67F458B2BFCA}" type="presParOf" srcId="{DCE1C35B-B535-4B74-8BF1-9FA317598E23}" destId="{935EBDCB-A27A-4D34-8B25-EB37407E481F}" srcOrd="1" destOrd="0" presId="urn:microsoft.com/office/officeart/2005/8/layout/orgChart1"/>
    <dgm:cxn modelId="{DFE77A09-AF66-46CF-9C72-269137A35381}" type="presParOf" srcId="{DFA05792-D426-4BCA-860F-89BF15F35FF4}" destId="{CDE64505-3723-4727-A022-F8D50D3FE108}" srcOrd="1" destOrd="0" presId="urn:microsoft.com/office/officeart/2005/8/layout/orgChart1"/>
    <dgm:cxn modelId="{AE729AA9-BC6D-4132-9B98-1C731161AB41}" type="presParOf" srcId="{DFA05792-D426-4BCA-860F-89BF15F35FF4}" destId="{1E2FFA1D-129B-490E-94EF-9D9562747683}" srcOrd="2" destOrd="0" presId="urn:microsoft.com/office/officeart/2005/8/layout/orgChart1"/>
    <dgm:cxn modelId="{801DB6C0-CF0A-4FFB-9C72-C8B2CA34ABE1}" type="presParOf" srcId="{6653AB21-A1B1-4FA6-B834-D544BA757058}" destId="{28B1CD78-5063-4E08-AE85-8D819928DAFC}" srcOrd="2" destOrd="0" presId="urn:microsoft.com/office/officeart/2005/8/layout/orgChart1"/>
    <dgm:cxn modelId="{756B9418-4415-4A47-B1EC-238914799214}" type="presParOf" srcId="{6653AB21-A1B1-4FA6-B834-D544BA757058}" destId="{06039CB5-9AAA-4AD6-B99E-42EE6B46A8B9}" srcOrd="3" destOrd="0" presId="urn:microsoft.com/office/officeart/2005/8/layout/orgChart1"/>
    <dgm:cxn modelId="{9B320A21-6BBF-47E6-ADA0-A20FE2220706}" type="presParOf" srcId="{06039CB5-9AAA-4AD6-B99E-42EE6B46A8B9}" destId="{40E8E283-358C-4E01-8E29-E7FCFE73C2DF}" srcOrd="0" destOrd="0" presId="urn:microsoft.com/office/officeart/2005/8/layout/orgChart1"/>
    <dgm:cxn modelId="{B49218D8-971A-41B3-963C-2CC5B95112CA}" type="presParOf" srcId="{40E8E283-358C-4E01-8E29-E7FCFE73C2DF}" destId="{2FBFCAAC-23D9-4796-97D1-01603C1DA5A3}" srcOrd="0" destOrd="0" presId="urn:microsoft.com/office/officeart/2005/8/layout/orgChart1"/>
    <dgm:cxn modelId="{29E1BCED-F6E7-4C10-A01B-BA29F325DE91}" type="presParOf" srcId="{40E8E283-358C-4E01-8E29-E7FCFE73C2DF}" destId="{2FCE6B00-9338-41BB-AC4C-E0307186DC7B}" srcOrd="1" destOrd="0" presId="urn:microsoft.com/office/officeart/2005/8/layout/orgChart1"/>
    <dgm:cxn modelId="{6F618932-BD1B-45A6-AB44-D8254124A58B}" type="presParOf" srcId="{06039CB5-9AAA-4AD6-B99E-42EE6B46A8B9}" destId="{075FBBB5-585A-4A8E-A86F-EE49202F562C}" srcOrd="1" destOrd="0" presId="urn:microsoft.com/office/officeart/2005/8/layout/orgChart1"/>
    <dgm:cxn modelId="{5C1EAFF6-2FDA-4C42-B657-7824BF0C7D96}" type="presParOf" srcId="{06039CB5-9AAA-4AD6-B99E-42EE6B46A8B9}" destId="{812D7CDD-468F-4F36-831F-D9E93F331758}" srcOrd="2" destOrd="0" presId="urn:microsoft.com/office/officeart/2005/8/layout/orgChart1"/>
    <dgm:cxn modelId="{8E9D4DC6-0754-438C-B85F-3EE6655E3D03}" type="presParOf" srcId="{7A911254-1A7B-4016-85EA-48A3A02C1DCC}" destId="{17817DC1-24C3-43E9-8578-FA49A721142C}" srcOrd="2" destOrd="0" presId="urn:microsoft.com/office/officeart/2005/8/layout/orgChart1"/>
    <dgm:cxn modelId="{C0052DA9-DDDE-4239-829E-3AD5CB64147E}" type="presParOf" srcId="{21E02360-50ED-43DC-836A-D23223DC5CED}" destId="{F9EA2350-BB89-4646-ABA8-895355C18ED0}" srcOrd="2" destOrd="0" presId="urn:microsoft.com/office/officeart/2005/8/layout/orgChart1"/>
    <dgm:cxn modelId="{1FFD6071-B631-4108-9926-E3C463881901}" type="presParOf" srcId="{21E02360-50ED-43DC-836A-D23223DC5CED}" destId="{D86BB6C7-B1CB-4A23-958F-6E07CD8F6169}" srcOrd="3" destOrd="0" presId="urn:microsoft.com/office/officeart/2005/8/layout/orgChart1"/>
    <dgm:cxn modelId="{D02D11A5-1AC7-4A32-B607-33E25F6F2303}" type="presParOf" srcId="{D86BB6C7-B1CB-4A23-958F-6E07CD8F6169}" destId="{51790FB3-9EDE-4F86-B368-C294F5A2BF98}" srcOrd="0" destOrd="0" presId="urn:microsoft.com/office/officeart/2005/8/layout/orgChart1"/>
    <dgm:cxn modelId="{98259580-7AF6-4F89-A2FC-2429BF48E73D}" type="presParOf" srcId="{51790FB3-9EDE-4F86-B368-C294F5A2BF98}" destId="{5097BC7A-0FA0-4F1E-AD5D-534B5E541B8E}" srcOrd="0" destOrd="0" presId="urn:microsoft.com/office/officeart/2005/8/layout/orgChart1"/>
    <dgm:cxn modelId="{2BEFF4B6-2639-484A-AC22-AB4E21F69128}" type="presParOf" srcId="{51790FB3-9EDE-4F86-B368-C294F5A2BF98}" destId="{662BD60A-5892-42AA-8DFC-543DABE2B708}" srcOrd="1" destOrd="0" presId="urn:microsoft.com/office/officeart/2005/8/layout/orgChart1"/>
    <dgm:cxn modelId="{D79AF7B2-F21B-4A6C-8F37-E3F22A9A6086}" type="presParOf" srcId="{D86BB6C7-B1CB-4A23-958F-6E07CD8F6169}" destId="{E4D38489-D804-403A-935C-A52AACB515A6}" srcOrd="1" destOrd="0" presId="urn:microsoft.com/office/officeart/2005/8/layout/orgChart1"/>
    <dgm:cxn modelId="{C5377604-A1BC-485E-BAFC-FD75FDE30DDB}" type="presParOf" srcId="{E4D38489-D804-403A-935C-A52AACB515A6}" destId="{A7BB043E-7BD8-4EFF-B40D-C21EB61BE85C}" srcOrd="0" destOrd="0" presId="urn:microsoft.com/office/officeart/2005/8/layout/orgChart1"/>
    <dgm:cxn modelId="{0EFDE1E6-7F8E-4999-9F4F-64E8FD23CE7D}" type="presParOf" srcId="{E4D38489-D804-403A-935C-A52AACB515A6}" destId="{00E3CED6-7453-4BFA-AA7D-F0339317B00A}" srcOrd="1" destOrd="0" presId="urn:microsoft.com/office/officeart/2005/8/layout/orgChart1"/>
    <dgm:cxn modelId="{11C75336-4730-4D8A-8CB3-CE4ADB407CFE}" type="presParOf" srcId="{00E3CED6-7453-4BFA-AA7D-F0339317B00A}" destId="{BEA20463-B8B4-4671-904B-AF8D42B4E7E4}" srcOrd="0" destOrd="0" presId="urn:microsoft.com/office/officeart/2005/8/layout/orgChart1"/>
    <dgm:cxn modelId="{4F31DA23-B1B8-414B-AFD1-F7140D17C843}" type="presParOf" srcId="{BEA20463-B8B4-4671-904B-AF8D42B4E7E4}" destId="{ABDCD7C7-0FFD-4252-9C0A-6D48C6C3EB02}" srcOrd="0" destOrd="0" presId="urn:microsoft.com/office/officeart/2005/8/layout/orgChart1"/>
    <dgm:cxn modelId="{F909F093-59C3-43B3-8F2C-677062A2053F}" type="presParOf" srcId="{BEA20463-B8B4-4671-904B-AF8D42B4E7E4}" destId="{A6FBF115-B92D-4134-B180-175AF24DBB18}" srcOrd="1" destOrd="0" presId="urn:microsoft.com/office/officeart/2005/8/layout/orgChart1"/>
    <dgm:cxn modelId="{B22D09F5-14EB-4AFA-98D2-2D0690B1A494}" type="presParOf" srcId="{00E3CED6-7453-4BFA-AA7D-F0339317B00A}" destId="{097429EF-FBE2-43BB-B598-D1F83A4DF51E}" srcOrd="1" destOrd="0" presId="urn:microsoft.com/office/officeart/2005/8/layout/orgChart1"/>
    <dgm:cxn modelId="{5FBC9AE7-C26D-4ECC-A34A-038309CD2FBB}" type="presParOf" srcId="{00E3CED6-7453-4BFA-AA7D-F0339317B00A}" destId="{CCB126D9-36D1-4D5F-A919-381DDADB946B}" srcOrd="2" destOrd="0" presId="urn:microsoft.com/office/officeart/2005/8/layout/orgChart1"/>
    <dgm:cxn modelId="{20619CDA-43C5-4EAA-BB8B-E1556CF7BEE1}" type="presParOf" srcId="{D86BB6C7-B1CB-4A23-958F-6E07CD8F6169}" destId="{131263F6-A9B8-412F-A3F3-DC656D0923E8}" srcOrd="2" destOrd="0" presId="urn:microsoft.com/office/officeart/2005/8/layout/orgChart1"/>
    <dgm:cxn modelId="{BFC63D0D-85CA-4CCF-8BF9-79B15E1A4685}" type="presParOf" srcId="{764C1293-8725-4E20-A991-CC3268096C8E}" destId="{16C67606-2083-4CD4-B681-93C0216475F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B043E-7BD8-4EFF-B40D-C21EB61BE85C}">
      <dsp:nvSpPr>
        <dsp:cNvPr id="0" name=""/>
        <dsp:cNvSpPr/>
      </dsp:nvSpPr>
      <dsp:spPr>
        <a:xfrm>
          <a:off x="6711758" y="2002194"/>
          <a:ext cx="163619" cy="501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67"/>
              </a:lnTo>
              <a:lnTo>
                <a:pt x="163619" y="50176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EA2350-BB89-4646-ABA8-895355C18ED0}">
      <dsp:nvSpPr>
        <dsp:cNvPr id="0" name=""/>
        <dsp:cNvSpPr/>
      </dsp:nvSpPr>
      <dsp:spPr>
        <a:xfrm>
          <a:off x="6488144" y="1227727"/>
          <a:ext cx="659933" cy="229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533"/>
              </a:lnTo>
              <a:lnTo>
                <a:pt x="659933" y="114533"/>
              </a:lnTo>
              <a:lnTo>
                <a:pt x="659933" y="229067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B1CD78-5063-4E08-AE85-8D819928DAFC}">
      <dsp:nvSpPr>
        <dsp:cNvPr id="0" name=""/>
        <dsp:cNvSpPr/>
      </dsp:nvSpPr>
      <dsp:spPr>
        <a:xfrm>
          <a:off x="5391891" y="2002194"/>
          <a:ext cx="163619" cy="1276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34"/>
              </a:lnTo>
              <a:lnTo>
                <a:pt x="163619" y="1276234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85E312-15F4-484F-8938-5A8ABBCFE25A}">
      <dsp:nvSpPr>
        <dsp:cNvPr id="0" name=""/>
        <dsp:cNvSpPr/>
      </dsp:nvSpPr>
      <dsp:spPr>
        <a:xfrm>
          <a:off x="5391891" y="2002194"/>
          <a:ext cx="163619" cy="501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67"/>
              </a:lnTo>
              <a:lnTo>
                <a:pt x="163619" y="50176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0642D-174D-4438-8DA3-46DC94560263}">
      <dsp:nvSpPr>
        <dsp:cNvPr id="0" name=""/>
        <dsp:cNvSpPr/>
      </dsp:nvSpPr>
      <dsp:spPr>
        <a:xfrm>
          <a:off x="5828210" y="1227727"/>
          <a:ext cx="659933" cy="229067"/>
        </a:xfrm>
        <a:custGeom>
          <a:avLst/>
          <a:gdLst/>
          <a:ahLst/>
          <a:cxnLst/>
          <a:rect l="0" t="0" r="0" b="0"/>
          <a:pathLst>
            <a:path>
              <a:moveTo>
                <a:pt x="659933" y="0"/>
              </a:moveTo>
              <a:lnTo>
                <a:pt x="659933" y="114533"/>
              </a:lnTo>
              <a:lnTo>
                <a:pt x="0" y="114533"/>
              </a:lnTo>
              <a:lnTo>
                <a:pt x="0" y="229067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DA489-F88D-4635-9DCF-E5DB7C66C7D7}">
      <dsp:nvSpPr>
        <dsp:cNvPr id="0" name=""/>
        <dsp:cNvSpPr/>
      </dsp:nvSpPr>
      <dsp:spPr>
        <a:xfrm>
          <a:off x="4072024" y="2002194"/>
          <a:ext cx="163619" cy="1276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34"/>
              </a:lnTo>
              <a:lnTo>
                <a:pt x="163619" y="1276234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041DA1-E28B-4EEB-B547-C83ED303461E}">
      <dsp:nvSpPr>
        <dsp:cNvPr id="0" name=""/>
        <dsp:cNvSpPr/>
      </dsp:nvSpPr>
      <dsp:spPr>
        <a:xfrm>
          <a:off x="4072024" y="2002194"/>
          <a:ext cx="163619" cy="501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67"/>
              </a:lnTo>
              <a:lnTo>
                <a:pt x="163619" y="50176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2D3A2-8FC9-4A1E-8548-C74144C0C993}">
      <dsp:nvSpPr>
        <dsp:cNvPr id="0" name=""/>
        <dsp:cNvSpPr/>
      </dsp:nvSpPr>
      <dsp:spPr>
        <a:xfrm>
          <a:off x="3848410" y="1227727"/>
          <a:ext cx="659933" cy="229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533"/>
              </a:lnTo>
              <a:lnTo>
                <a:pt x="659933" y="114533"/>
              </a:lnTo>
              <a:lnTo>
                <a:pt x="659933" y="229067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E31500-4E22-4E9C-9BCE-A8AC315146D3}">
      <dsp:nvSpPr>
        <dsp:cNvPr id="0" name=""/>
        <dsp:cNvSpPr/>
      </dsp:nvSpPr>
      <dsp:spPr>
        <a:xfrm>
          <a:off x="2752157" y="2002194"/>
          <a:ext cx="163619" cy="2050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702"/>
              </a:lnTo>
              <a:lnTo>
                <a:pt x="163619" y="2050702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DC3BC5-980B-4FB0-A247-335A982BD98F}">
      <dsp:nvSpPr>
        <dsp:cNvPr id="0" name=""/>
        <dsp:cNvSpPr/>
      </dsp:nvSpPr>
      <dsp:spPr>
        <a:xfrm>
          <a:off x="2752157" y="2002194"/>
          <a:ext cx="163619" cy="1276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34"/>
              </a:lnTo>
              <a:lnTo>
                <a:pt x="163619" y="1276234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F8CAB-F887-4EB2-AFEB-9733D31F2A9E}">
      <dsp:nvSpPr>
        <dsp:cNvPr id="0" name=""/>
        <dsp:cNvSpPr/>
      </dsp:nvSpPr>
      <dsp:spPr>
        <a:xfrm>
          <a:off x="2752157" y="2002194"/>
          <a:ext cx="163619" cy="501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67"/>
              </a:lnTo>
              <a:lnTo>
                <a:pt x="163619" y="50176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15582-9CBE-4902-AEF0-EF1D4AADD82C}">
      <dsp:nvSpPr>
        <dsp:cNvPr id="0" name=""/>
        <dsp:cNvSpPr/>
      </dsp:nvSpPr>
      <dsp:spPr>
        <a:xfrm>
          <a:off x="3188477" y="1227727"/>
          <a:ext cx="659933" cy="229067"/>
        </a:xfrm>
        <a:custGeom>
          <a:avLst/>
          <a:gdLst/>
          <a:ahLst/>
          <a:cxnLst/>
          <a:rect l="0" t="0" r="0" b="0"/>
          <a:pathLst>
            <a:path>
              <a:moveTo>
                <a:pt x="659933" y="0"/>
              </a:moveTo>
              <a:lnTo>
                <a:pt x="659933" y="114533"/>
              </a:lnTo>
              <a:lnTo>
                <a:pt x="0" y="114533"/>
              </a:lnTo>
              <a:lnTo>
                <a:pt x="0" y="229067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4B3A0-D5F0-42A3-BF74-BDE66945BE02}">
      <dsp:nvSpPr>
        <dsp:cNvPr id="0" name=""/>
        <dsp:cNvSpPr/>
      </dsp:nvSpPr>
      <dsp:spPr>
        <a:xfrm>
          <a:off x="1432290" y="2002194"/>
          <a:ext cx="163619" cy="2050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702"/>
              </a:lnTo>
              <a:lnTo>
                <a:pt x="163619" y="2050702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66E37-40DE-43F5-BD0E-6B81222256B1}">
      <dsp:nvSpPr>
        <dsp:cNvPr id="0" name=""/>
        <dsp:cNvSpPr/>
      </dsp:nvSpPr>
      <dsp:spPr>
        <a:xfrm>
          <a:off x="1432290" y="2002194"/>
          <a:ext cx="163619" cy="1276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34"/>
              </a:lnTo>
              <a:lnTo>
                <a:pt x="163619" y="1276234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570F3-F74E-43B3-9E9E-D9AD10595BDF}">
      <dsp:nvSpPr>
        <dsp:cNvPr id="0" name=""/>
        <dsp:cNvSpPr/>
      </dsp:nvSpPr>
      <dsp:spPr>
        <a:xfrm>
          <a:off x="1432290" y="2002194"/>
          <a:ext cx="163619" cy="501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67"/>
              </a:lnTo>
              <a:lnTo>
                <a:pt x="163619" y="50176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E06B7-D035-4C53-92D1-AA92F30E75C8}">
      <dsp:nvSpPr>
        <dsp:cNvPr id="0" name=""/>
        <dsp:cNvSpPr/>
      </dsp:nvSpPr>
      <dsp:spPr>
        <a:xfrm>
          <a:off x="1208677" y="1227727"/>
          <a:ext cx="659933" cy="229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533"/>
              </a:lnTo>
              <a:lnTo>
                <a:pt x="659933" y="114533"/>
              </a:lnTo>
              <a:lnTo>
                <a:pt x="659933" y="229067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F829B-000B-448C-BDB4-1A85C0958A37}">
      <dsp:nvSpPr>
        <dsp:cNvPr id="0" name=""/>
        <dsp:cNvSpPr/>
      </dsp:nvSpPr>
      <dsp:spPr>
        <a:xfrm>
          <a:off x="112424" y="2002194"/>
          <a:ext cx="163619" cy="2825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5169"/>
              </a:lnTo>
              <a:lnTo>
                <a:pt x="163619" y="2825169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AE040-DBF0-437B-A79D-D51190014ED3}">
      <dsp:nvSpPr>
        <dsp:cNvPr id="0" name=""/>
        <dsp:cNvSpPr/>
      </dsp:nvSpPr>
      <dsp:spPr>
        <a:xfrm>
          <a:off x="112424" y="2002194"/>
          <a:ext cx="163619" cy="2050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702"/>
              </a:lnTo>
              <a:lnTo>
                <a:pt x="163619" y="2050702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1205F-6899-4BE6-B6E2-B652CD3B05FF}">
      <dsp:nvSpPr>
        <dsp:cNvPr id="0" name=""/>
        <dsp:cNvSpPr/>
      </dsp:nvSpPr>
      <dsp:spPr>
        <a:xfrm>
          <a:off x="112424" y="2002194"/>
          <a:ext cx="163619" cy="1276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34"/>
              </a:lnTo>
              <a:lnTo>
                <a:pt x="163619" y="1276234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E4F37-4062-4E5E-92D7-64295A4D6020}">
      <dsp:nvSpPr>
        <dsp:cNvPr id="0" name=""/>
        <dsp:cNvSpPr/>
      </dsp:nvSpPr>
      <dsp:spPr>
        <a:xfrm>
          <a:off x="112424" y="2002194"/>
          <a:ext cx="163619" cy="501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67"/>
              </a:lnTo>
              <a:lnTo>
                <a:pt x="163619" y="501767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4DB8C-3CF5-44EF-9ECB-208D7E2DEFF3}">
      <dsp:nvSpPr>
        <dsp:cNvPr id="0" name=""/>
        <dsp:cNvSpPr/>
      </dsp:nvSpPr>
      <dsp:spPr>
        <a:xfrm>
          <a:off x="548743" y="1227727"/>
          <a:ext cx="659933" cy="229067"/>
        </a:xfrm>
        <a:custGeom>
          <a:avLst/>
          <a:gdLst/>
          <a:ahLst/>
          <a:cxnLst/>
          <a:rect l="0" t="0" r="0" b="0"/>
          <a:pathLst>
            <a:path>
              <a:moveTo>
                <a:pt x="659933" y="0"/>
              </a:moveTo>
              <a:lnTo>
                <a:pt x="659933" y="114533"/>
              </a:lnTo>
              <a:lnTo>
                <a:pt x="0" y="114533"/>
              </a:lnTo>
              <a:lnTo>
                <a:pt x="0" y="229067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EBF50-6F8C-4127-B58A-C75AC03340CB}">
      <dsp:nvSpPr>
        <dsp:cNvPr id="0" name=""/>
        <dsp:cNvSpPr/>
      </dsp:nvSpPr>
      <dsp:spPr>
        <a:xfrm>
          <a:off x="663277" y="682328"/>
          <a:ext cx="1090799" cy="545399"/>
        </a:xfrm>
        <a:prstGeom prst="rect">
          <a:avLst/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 &amp; A</a:t>
          </a:r>
        </a:p>
      </dsp:txBody>
      <dsp:txXfrm>
        <a:off x="663277" y="682328"/>
        <a:ext cx="1090799" cy="545399"/>
      </dsp:txXfrm>
    </dsp:sp>
    <dsp:sp modelId="{06DAC3CF-8855-4B26-80AF-03D5C3116D78}">
      <dsp:nvSpPr>
        <dsp:cNvPr id="0" name=""/>
        <dsp:cNvSpPr/>
      </dsp:nvSpPr>
      <dsp:spPr>
        <a:xfrm>
          <a:off x="3344" y="1456795"/>
          <a:ext cx="1090799" cy="54539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Peripherals</a:t>
          </a:r>
        </a:p>
      </dsp:txBody>
      <dsp:txXfrm>
        <a:off x="3344" y="1456795"/>
        <a:ext cx="1090799" cy="545399"/>
      </dsp:txXfrm>
    </dsp:sp>
    <dsp:sp modelId="{C767EDC6-7C4C-4DA8-9EC2-1D5CDBDAF47B}">
      <dsp:nvSpPr>
        <dsp:cNvPr id="0" name=""/>
        <dsp:cNvSpPr/>
      </dsp:nvSpPr>
      <dsp:spPr>
        <a:xfrm>
          <a:off x="276043" y="2231262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Graphic Card</a:t>
          </a:r>
        </a:p>
      </dsp:txBody>
      <dsp:txXfrm>
        <a:off x="276043" y="2231262"/>
        <a:ext cx="1090799" cy="545399"/>
      </dsp:txXfrm>
    </dsp:sp>
    <dsp:sp modelId="{1CC4F3D0-8317-4DE2-803D-27AB8267767C}">
      <dsp:nvSpPr>
        <dsp:cNvPr id="0" name=""/>
        <dsp:cNvSpPr/>
      </dsp:nvSpPr>
      <dsp:spPr>
        <a:xfrm>
          <a:off x="276043" y="3005729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Motherboard</a:t>
          </a:r>
        </a:p>
      </dsp:txBody>
      <dsp:txXfrm>
        <a:off x="276043" y="3005729"/>
        <a:ext cx="1090799" cy="545399"/>
      </dsp:txXfrm>
    </dsp:sp>
    <dsp:sp modelId="{18F55DC3-2632-4140-97D0-C7543F2F1EA1}">
      <dsp:nvSpPr>
        <dsp:cNvPr id="0" name=""/>
        <dsp:cNvSpPr/>
      </dsp:nvSpPr>
      <dsp:spPr>
        <a:xfrm>
          <a:off x="276043" y="3780197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Internal HDD</a:t>
          </a:r>
        </a:p>
      </dsp:txBody>
      <dsp:txXfrm>
        <a:off x="276043" y="3780197"/>
        <a:ext cx="1090799" cy="545399"/>
      </dsp:txXfrm>
    </dsp:sp>
    <dsp:sp modelId="{1CCFA8C3-F804-4289-A632-536091B51FFE}">
      <dsp:nvSpPr>
        <dsp:cNvPr id="0" name=""/>
        <dsp:cNvSpPr/>
      </dsp:nvSpPr>
      <dsp:spPr>
        <a:xfrm>
          <a:off x="276043" y="4554664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Processors</a:t>
          </a:r>
        </a:p>
      </dsp:txBody>
      <dsp:txXfrm>
        <a:off x="276043" y="4554664"/>
        <a:ext cx="1090799" cy="545399"/>
      </dsp:txXfrm>
    </dsp:sp>
    <dsp:sp modelId="{197752C3-50E9-4100-B784-E1C1873EB375}">
      <dsp:nvSpPr>
        <dsp:cNvPr id="0" name=""/>
        <dsp:cNvSpPr/>
      </dsp:nvSpPr>
      <dsp:spPr>
        <a:xfrm>
          <a:off x="1323210" y="1456795"/>
          <a:ext cx="1090799" cy="54539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Accessories</a:t>
          </a:r>
        </a:p>
      </dsp:txBody>
      <dsp:txXfrm>
        <a:off x="1323210" y="1456795"/>
        <a:ext cx="1090799" cy="545399"/>
      </dsp:txXfrm>
    </dsp:sp>
    <dsp:sp modelId="{FA5FD095-D34E-4C98-81E9-6D1085DD58AE}">
      <dsp:nvSpPr>
        <dsp:cNvPr id="0" name=""/>
        <dsp:cNvSpPr/>
      </dsp:nvSpPr>
      <dsp:spPr>
        <a:xfrm>
          <a:off x="1595910" y="2231262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Batteries</a:t>
          </a:r>
        </a:p>
      </dsp:txBody>
      <dsp:txXfrm>
        <a:off x="1595910" y="2231262"/>
        <a:ext cx="1090799" cy="545399"/>
      </dsp:txXfrm>
    </dsp:sp>
    <dsp:sp modelId="{B77BE285-5568-4157-BE7A-27F6E6A6140D}">
      <dsp:nvSpPr>
        <dsp:cNvPr id="0" name=""/>
        <dsp:cNvSpPr/>
      </dsp:nvSpPr>
      <dsp:spPr>
        <a:xfrm>
          <a:off x="1595910" y="3005729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Keyboard</a:t>
          </a:r>
        </a:p>
      </dsp:txBody>
      <dsp:txXfrm>
        <a:off x="1595910" y="3005729"/>
        <a:ext cx="1090799" cy="545399"/>
      </dsp:txXfrm>
    </dsp:sp>
    <dsp:sp modelId="{66C20641-1386-4D30-9EF7-E72D8AEA889D}">
      <dsp:nvSpPr>
        <dsp:cNvPr id="0" name=""/>
        <dsp:cNvSpPr/>
      </dsp:nvSpPr>
      <dsp:spPr>
        <a:xfrm>
          <a:off x="1595910" y="3780197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Mouse</a:t>
          </a:r>
        </a:p>
      </dsp:txBody>
      <dsp:txXfrm>
        <a:off x="1595910" y="3780197"/>
        <a:ext cx="1090799" cy="545399"/>
      </dsp:txXfrm>
    </dsp:sp>
    <dsp:sp modelId="{DE8324CE-DF1F-4B90-9AF3-7DE22697CFC2}">
      <dsp:nvSpPr>
        <dsp:cNvPr id="0" name=""/>
        <dsp:cNvSpPr/>
      </dsp:nvSpPr>
      <dsp:spPr>
        <a:xfrm>
          <a:off x="3303011" y="682328"/>
          <a:ext cx="1090799" cy="545399"/>
        </a:xfrm>
        <a:prstGeom prst="rect">
          <a:avLst/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PC</a:t>
          </a:r>
        </a:p>
      </dsp:txBody>
      <dsp:txXfrm>
        <a:off x="3303011" y="682328"/>
        <a:ext cx="1090799" cy="545399"/>
      </dsp:txXfrm>
    </dsp:sp>
    <dsp:sp modelId="{0F3A2BE6-ADEC-412B-8BCF-B65861272B14}">
      <dsp:nvSpPr>
        <dsp:cNvPr id="0" name=""/>
        <dsp:cNvSpPr/>
      </dsp:nvSpPr>
      <dsp:spPr>
        <a:xfrm>
          <a:off x="2643077" y="1456795"/>
          <a:ext cx="1090799" cy="54539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Notebook</a:t>
          </a:r>
        </a:p>
      </dsp:txBody>
      <dsp:txXfrm>
        <a:off x="2643077" y="1456795"/>
        <a:ext cx="1090799" cy="545399"/>
      </dsp:txXfrm>
    </dsp:sp>
    <dsp:sp modelId="{71981C32-F926-42D2-8905-C199CC34D34D}">
      <dsp:nvSpPr>
        <dsp:cNvPr id="0" name=""/>
        <dsp:cNvSpPr/>
      </dsp:nvSpPr>
      <dsp:spPr>
        <a:xfrm>
          <a:off x="2915777" y="2231262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Gaming Laptop</a:t>
          </a:r>
        </a:p>
      </dsp:txBody>
      <dsp:txXfrm>
        <a:off x="2915777" y="2231262"/>
        <a:ext cx="1090799" cy="545399"/>
      </dsp:txXfrm>
    </dsp:sp>
    <dsp:sp modelId="{44CDD1C4-3113-4AEB-A2F5-DCF7C08F9C83}">
      <dsp:nvSpPr>
        <dsp:cNvPr id="0" name=""/>
        <dsp:cNvSpPr/>
      </dsp:nvSpPr>
      <dsp:spPr>
        <a:xfrm>
          <a:off x="2915777" y="3005729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Personal Laptop</a:t>
          </a:r>
        </a:p>
      </dsp:txBody>
      <dsp:txXfrm>
        <a:off x="2915777" y="3005729"/>
        <a:ext cx="1090799" cy="545399"/>
      </dsp:txXfrm>
    </dsp:sp>
    <dsp:sp modelId="{304CE4C4-95DD-4772-8C3D-D24043AE6B0D}">
      <dsp:nvSpPr>
        <dsp:cNvPr id="0" name=""/>
        <dsp:cNvSpPr/>
      </dsp:nvSpPr>
      <dsp:spPr>
        <a:xfrm>
          <a:off x="2915777" y="3780197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Business Laptop</a:t>
          </a:r>
        </a:p>
      </dsp:txBody>
      <dsp:txXfrm>
        <a:off x="2915777" y="3780197"/>
        <a:ext cx="1090799" cy="545399"/>
      </dsp:txXfrm>
    </dsp:sp>
    <dsp:sp modelId="{B6D9888E-4046-45A5-805F-461BA62BF0DA}">
      <dsp:nvSpPr>
        <dsp:cNvPr id="0" name=""/>
        <dsp:cNvSpPr/>
      </dsp:nvSpPr>
      <dsp:spPr>
        <a:xfrm>
          <a:off x="3962944" y="1456795"/>
          <a:ext cx="1090799" cy="54539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Desktop</a:t>
          </a:r>
        </a:p>
      </dsp:txBody>
      <dsp:txXfrm>
        <a:off x="3962944" y="1456795"/>
        <a:ext cx="1090799" cy="545399"/>
      </dsp:txXfrm>
    </dsp:sp>
    <dsp:sp modelId="{F98E45AD-72F4-4F05-8A9B-444B9850DF41}">
      <dsp:nvSpPr>
        <dsp:cNvPr id="0" name=""/>
        <dsp:cNvSpPr/>
      </dsp:nvSpPr>
      <dsp:spPr>
        <a:xfrm>
          <a:off x="4235644" y="2231262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Business Laptop</a:t>
          </a:r>
        </a:p>
      </dsp:txBody>
      <dsp:txXfrm>
        <a:off x="4235644" y="2231262"/>
        <a:ext cx="1090799" cy="545399"/>
      </dsp:txXfrm>
    </dsp:sp>
    <dsp:sp modelId="{615D84A4-F0E5-41A5-8747-BAC44C012B78}">
      <dsp:nvSpPr>
        <dsp:cNvPr id="0" name=""/>
        <dsp:cNvSpPr/>
      </dsp:nvSpPr>
      <dsp:spPr>
        <a:xfrm>
          <a:off x="4235644" y="3005729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Personal Laptop</a:t>
          </a:r>
        </a:p>
      </dsp:txBody>
      <dsp:txXfrm>
        <a:off x="4235644" y="3005729"/>
        <a:ext cx="1090799" cy="545399"/>
      </dsp:txXfrm>
    </dsp:sp>
    <dsp:sp modelId="{F4770F3F-DED0-4933-A977-7CDD076E9D30}">
      <dsp:nvSpPr>
        <dsp:cNvPr id="0" name=""/>
        <dsp:cNvSpPr/>
      </dsp:nvSpPr>
      <dsp:spPr>
        <a:xfrm>
          <a:off x="5942744" y="682328"/>
          <a:ext cx="1090799" cy="545399"/>
        </a:xfrm>
        <a:prstGeom prst="rect">
          <a:avLst/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N &amp; S</a:t>
          </a:r>
        </a:p>
      </dsp:txBody>
      <dsp:txXfrm>
        <a:off x="5942744" y="682328"/>
        <a:ext cx="1090799" cy="545399"/>
      </dsp:txXfrm>
    </dsp:sp>
    <dsp:sp modelId="{59BE8099-FACF-44D1-B4E5-646066EAB1D4}">
      <dsp:nvSpPr>
        <dsp:cNvPr id="0" name=""/>
        <dsp:cNvSpPr/>
      </dsp:nvSpPr>
      <dsp:spPr>
        <a:xfrm>
          <a:off x="5282811" y="1456795"/>
          <a:ext cx="1090799" cy="54539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Storage</a:t>
          </a:r>
        </a:p>
      </dsp:txBody>
      <dsp:txXfrm>
        <a:off x="5282811" y="1456795"/>
        <a:ext cx="1090799" cy="545399"/>
      </dsp:txXfrm>
    </dsp:sp>
    <dsp:sp modelId="{B55006C0-77EC-4A93-908C-AED3C929C085}">
      <dsp:nvSpPr>
        <dsp:cNvPr id="0" name=""/>
        <dsp:cNvSpPr/>
      </dsp:nvSpPr>
      <dsp:spPr>
        <a:xfrm>
          <a:off x="5555511" y="2231262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External SSD</a:t>
          </a:r>
        </a:p>
      </dsp:txBody>
      <dsp:txXfrm>
        <a:off x="5555511" y="2231262"/>
        <a:ext cx="1090799" cy="545399"/>
      </dsp:txXfrm>
    </dsp:sp>
    <dsp:sp modelId="{2FBFCAAC-23D9-4796-97D1-01603C1DA5A3}">
      <dsp:nvSpPr>
        <dsp:cNvPr id="0" name=""/>
        <dsp:cNvSpPr/>
      </dsp:nvSpPr>
      <dsp:spPr>
        <a:xfrm>
          <a:off x="5555511" y="3005729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USB Flash Drives</a:t>
          </a:r>
        </a:p>
      </dsp:txBody>
      <dsp:txXfrm>
        <a:off x="5555511" y="3005729"/>
        <a:ext cx="1090799" cy="545399"/>
      </dsp:txXfrm>
    </dsp:sp>
    <dsp:sp modelId="{5097BC7A-0FA0-4F1E-AD5D-534B5E541B8E}">
      <dsp:nvSpPr>
        <dsp:cNvPr id="0" name=""/>
        <dsp:cNvSpPr/>
      </dsp:nvSpPr>
      <dsp:spPr>
        <a:xfrm>
          <a:off x="6602678" y="1456795"/>
          <a:ext cx="1090799" cy="54539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Networking</a:t>
          </a:r>
        </a:p>
      </dsp:txBody>
      <dsp:txXfrm>
        <a:off x="6602678" y="1456795"/>
        <a:ext cx="1090799" cy="545399"/>
      </dsp:txXfrm>
    </dsp:sp>
    <dsp:sp modelId="{ABDCD7C7-0FFD-4252-9C0A-6D48C6C3EB02}">
      <dsp:nvSpPr>
        <dsp:cNvPr id="0" name=""/>
        <dsp:cNvSpPr/>
      </dsp:nvSpPr>
      <dsp:spPr>
        <a:xfrm>
          <a:off x="6875377" y="2231262"/>
          <a:ext cx="1090799" cy="545399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Wi-Fi Extender</a:t>
          </a:r>
        </a:p>
      </dsp:txBody>
      <dsp:txXfrm>
        <a:off x="6875377" y="2231262"/>
        <a:ext cx="1090799" cy="545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525" cy="10287000"/>
            <a:chOff x="0" y="0"/>
            <a:chExt cx="24396700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43385" cy="13716000"/>
              <a:chOff x="0" y="0"/>
              <a:chExt cx="206101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6101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2709333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206101" cy="2785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3353315" y="0"/>
              <a:ext cx="1043385" cy="13716000"/>
              <a:chOff x="0" y="0"/>
              <a:chExt cx="206101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06101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2709333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76200"/>
                <a:ext cx="206101" cy="2785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1670307" y="-11670307"/>
              <a:ext cx="1043385" cy="24384000"/>
              <a:chOff x="0" y="0"/>
              <a:chExt cx="206101" cy="48165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6101" cy="4816592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4816592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4816592"/>
                    </a:lnTo>
                    <a:lnTo>
                      <a:pt x="0" y="481659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206101" cy="4892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1670307" y="1002307"/>
              <a:ext cx="1043385" cy="24384000"/>
              <a:chOff x="0" y="0"/>
              <a:chExt cx="206101" cy="48165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6101" cy="4816592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4816592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4816592"/>
                    </a:lnTo>
                    <a:lnTo>
                      <a:pt x="0" y="481659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76200"/>
                <a:ext cx="206101" cy="4892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</p:grpSp>
      <p:sp>
        <p:nvSpPr>
          <p:cNvPr id="15" name="AutoShape 15"/>
          <p:cNvSpPr/>
          <p:nvPr/>
        </p:nvSpPr>
        <p:spPr>
          <a:xfrm flipV="1">
            <a:off x="11957442" y="189738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5122301" y="1897380"/>
            <a:ext cx="1582424" cy="1548797"/>
          </a:xfrm>
          <a:custGeom>
            <a:avLst/>
            <a:gdLst/>
            <a:ahLst/>
            <a:cxnLst/>
            <a:rect l="l" t="t" r="r" b="b"/>
            <a:pathLst>
              <a:path w="1582424" h="1548797">
                <a:moveTo>
                  <a:pt x="0" y="0"/>
                </a:moveTo>
                <a:lnTo>
                  <a:pt x="1582423" y="0"/>
                </a:lnTo>
                <a:lnTo>
                  <a:pt x="1582423" y="1548797"/>
                </a:lnTo>
                <a:lnTo>
                  <a:pt x="0" y="154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1028700"/>
            <a:ext cx="2570627" cy="1191266"/>
          </a:xfrm>
          <a:custGeom>
            <a:avLst/>
            <a:gdLst/>
            <a:ahLst/>
            <a:cxnLst/>
            <a:rect l="l" t="t" r="r" b="b"/>
            <a:pathLst>
              <a:path w="2570627" h="1191266">
                <a:moveTo>
                  <a:pt x="0" y="0"/>
                </a:moveTo>
                <a:lnTo>
                  <a:pt x="2570627" y="0"/>
                </a:lnTo>
                <a:lnTo>
                  <a:pt x="2570627" y="1191266"/>
                </a:lnTo>
                <a:lnTo>
                  <a:pt x="0" y="1191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637359" y="1840230"/>
            <a:ext cx="6779008" cy="4694463"/>
          </a:xfrm>
          <a:custGeom>
            <a:avLst/>
            <a:gdLst/>
            <a:ahLst/>
            <a:cxnLst/>
            <a:rect l="l" t="t" r="r" b="b"/>
            <a:pathLst>
              <a:path w="6779008" h="4694463">
                <a:moveTo>
                  <a:pt x="0" y="0"/>
                </a:moveTo>
                <a:lnTo>
                  <a:pt x="6779008" y="0"/>
                </a:lnTo>
                <a:lnTo>
                  <a:pt x="6779008" y="4694463"/>
                </a:lnTo>
                <a:lnTo>
                  <a:pt x="0" y="4694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2049333" y="3742309"/>
            <a:ext cx="8780979" cy="140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000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ATLIQ HARDWARE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49978" y="7200139"/>
            <a:ext cx="2519363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Presented by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49978" y="7710170"/>
            <a:ext cx="417637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Aditya Rajvaidya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49333" y="7200139"/>
            <a:ext cx="6437204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Domain: 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Fast Moving Consumer Goods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49333" y="5813044"/>
            <a:ext cx="53582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Insight 360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0"/>
            <a:ext cx="18297525" cy="10287000"/>
            <a:chOff x="0" y="0"/>
            <a:chExt cx="24396700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43385" cy="13716000"/>
              <a:chOff x="0" y="0"/>
              <a:chExt cx="206101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6101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2709333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206101" cy="2785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3353315" y="0"/>
              <a:ext cx="1043385" cy="13716000"/>
              <a:chOff x="0" y="0"/>
              <a:chExt cx="206101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06101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2709333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76200"/>
                <a:ext cx="206101" cy="2785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1670307" y="-11670307"/>
              <a:ext cx="1043385" cy="24384000"/>
              <a:chOff x="0" y="0"/>
              <a:chExt cx="206101" cy="48165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6101" cy="4816592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4816592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4816592"/>
                    </a:lnTo>
                    <a:lnTo>
                      <a:pt x="0" y="481659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206101" cy="4892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1670307" y="1002307"/>
              <a:ext cx="1043385" cy="24384000"/>
              <a:chOff x="0" y="0"/>
              <a:chExt cx="206101" cy="48165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6101" cy="4816592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4816592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4816592"/>
                    </a:lnTo>
                    <a:lnTo>
                      <a:pt x="0" y="481659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76200"/>
                <a:ext cx="206101" cy="4892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5400000">
            <a:off x="8752731" y="-8752731"/>
            <a:ext cx="782539" cy="18288000"/>
            <a:chOff x="0" y="0"/>
            <a:chExt cx="206101" cy="4816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101" cy="4816592"/>
            </a:xfrm>
            <a:custGeom>
              <a:avLst/>
              <a:gdLst/>
              <a:ahLst/>
              <a:cxnLst/>
              <a:rect l="l" t="t" r="r" b="b"/>
              <a:pathLst>
                <a:path w="206101" h="4816592">
                  <a:moveTo>
                    <a:pt x="0" y="0"/>
                  </a:moveTo>
                  <a:lnTo>
                    <a:pt x="206101" y="0"/>
                  </a:lnTo>
                  <a:lnTo>
                    <a:pt x="2061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06101" cy="4892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932200" y="1160024"/>
            <a:ext cx="6327100" cy="4215430"/>
          </a:xfrm>
          <a:custGeom>
            <a:avLst/>
            <a:gdLst/>
            <a:ahLst/>
            <a:cxnLst/>
            <a:rect l="l" t="t" r="r" b="b"/>
            <a:pathLst>
              <a:path w="6327100" h="4215430">
                <a:moveTo>
                  <a:pt x="0" y="0"/>
                </a:moveTo>
                <a:lnTo>
                  <a:pt x="6327100" y="0"/>
                </a:lnTo>
                <a:lnTo>
                  <a:pt x="6327100" y="4215430"/>
                </a:lnTo>
                <a:lnTo>
                  <a:pt x="0" y="421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0056705" y="5143500"/>
            <a:ext cx="6327100" cy="4215430"/>
          </a:xfrm>
          <a:custGeom>
            <a:avLst/>
            <a:gdLst/>
            <a:ahLst/>
            <a:cxnLst/>
            <a:rect l="l" t="t" r="r" b="b"/>
            <a:pathLst>
              <a:path w="6327100" h="4215430">
                <a:moveTo>
                  <a:pt x="0" y="0"/>
                </a:moveTo>
                <a:lnTo>
                  <a:pt x="6327100" y="0"/>
                </a:lnTo>
                <a:lnTo>
                  <a:pt x="6327100" y="4215430"/>
                </a:lnTo>
                <a:lnTo>
                  <a:pt x="0" y="4215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1330176" y="2350708"/>
            <a:ext cx="7809062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>
                <a:solidFill>
                  <a:srgbClr val="05050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Company Overview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0176" y="5871458"/>
            <a:ext cx="8445226" cy="180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u="sng">
                <a:solidFill>
                  <a:srgbClr val="050509"/>
                </a:solidFill>
                <a:latin typeface="Open Sauce"/>
                <a:ea typeface="Open Sauce"/>
                <a:cs typeface="Open Sauce"/>
                <a:sym typeface="Open Sauce"/>
              </a:rPr>
              <a:t>AtliQ Hardware </a:t>
            </a:r>
            <a:r>
              <a:rPr lang="en-US" sz="2600">
                <a:solidFill>
                  <a:srgbClr val="050509"/>
                </a:solidFill>
                <a:latin typeface="Open Sauce"/>
                <a:ea typeface="Open Sauce"/>
                <a:cs typeface="Open Sauce"/>
                <a:sym typeface="Open Sauce"/>
              </a:rPr>
              <a:t>is a global leader in manufacturing and delivering premium computer hardware, catering to diverse markets and regions with innovation, reliability, and excellence.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6963" y="4483975"/>
            <a:ext cx="4412734" cy="5271829"/>
            <a:chOff x="0" y="0"/>
            <a:chExt cx="816191" cy="9750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6191" cy="975091"/>
            </a:xfrm>
            <a:custGeom>
              <a:avLst/>
              <a:gdLst/>
              <a:ahLst/>
              <a:cxnLst/>
              <a:rect l="l" t="t" r="r" b="b"/>
              <a:pathLst>
                <a:path w="816191" h="975091">
                  <a:moveTo>
                    <a:pt x="40352" y="0"/>
                  </a:moveTo>
                  <a:lnTo>
                    <a:pt x="775839" y="0"/>
                  </a:lnTo>
                  <a:cubicBezTo>
                    <a:pt x="786541" y="0"/>
                    <a:pt x="796805" y="4251"/>
                    <a:pt x="804372" y="11819"/>
                  </a:cubicBezTo>
                  <a:cubicBezTo>
                    <a:pt x="811940" y="19386"/>
                    <a:pt x="816191" y="29650"/>
                    <a:pt x="816191" y="40352"/>
                  </a:cubicBezTo>
                  <a:lnTo>
                    <a:pt x="816191" y="934739"/>
                  </a:lnTo>
                  <a:cubicBezTo>
                    <a:pt x="816191" y="945441"/>
                    <a:pt x="811940" y="955705"/>
                    <a:pt x="804372" y="963273"/>
                  </a:cubicBezTo>
                  <a:cubicBezTo>
                    <a:pt x="796805" y="970840"/>
                    <a:pt x="786541" y="975091"/>
                    <a:pt x="775839" y="975091"/>
                  </a:cubicBezTo>
                  <a:lnTo>
                    <a:pt x="40352" y="975091"/>
                  </a:lnTo>
                  <a:cubicBezTo>
                    <a:pt x="29650" y="975091"/>
                    <a:pt x="19386" y="970840"/>
                    <a:pt x="11819" y="963273"/>
                  </a:cubicBezTo>
                  <a:cubicBezTo>
                    <a:pt x="4251" y="955705"/>
                    <a:pt x="0" y="945441"/>
                    <a:pt x="0" y="934739"/>
                  </a:cubicBezTo>
                  <a:lnTo>
                    <a:pt x="0" y="40352"/>
                  </a:lnTo>
                  <a:cubicBezTo>
                    <a:pt x="0" y="29650"/>
                    <a:pt x="4251" y="19386"/>
                    <a:pt x="11819" y="11819"/>
                  </a:cubicBezTo>
                  <a:cubicBezTo>
                    <a:pt x="19386" y="4251"/>
                    <a:pt x="29650" y="0"/>
                    <a:pt x="40352" y="0"/>
                  </a:cubicBezTo>
                  <a:close/>
                </a:path>
              </a:pathLst>
            </a:custGeom>
            <a:blipFill>
              <a:blip r:embed="rId2"/>
              <a:stretch>
                <a:fillRect l="-11755" r="-117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93747" y="3817534"/>
            <a:ext cx="2699167" cy="884665"/>
            <a:chOff x="0" y="0"/>
            <a:chExt cx="949978" cy="311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9978" cy="311360"/>
            </a:xfrm>
            <a:custGeom>
              <a:avLst/>
              <a:gdLst/>
              <a:ahLst/>
              <a:cxnLst/>
              <a:rect l="l" t="t" r="r" b="b"/>
              <a:pathLst>
                <a:path w="949978" h="311360">
                  <a:moveTo>
                    <a:pt x="57365" y="0"/>
                  </a:moveTo>
                  <a:lnTo>
                    <a:pt x="892612" y="0"/>
                  </a:lnTo>
                  <a:cubicBezTo>
                    <a:pt x="924294" y="0"/>
                    <a:pt x="949978" y="25683"/>
                    <a:pt x="949978" y="57365"/>
                  </a:cubicBezTo>
                  <a:lnTo>
                    <a:pt x="949978" y="253994"/>
                  </a:lnTo>
                  <a:cubicBezTo>
                    <a:pt x="949978" y="269209"/>
                    <a:pt x="943934" y="283800"/>
                    <a:pt x="933176" y="294558"/>
                  </a:cubicBezTo>
                  <a:cubicBezTo>
                    <a:pt x="922418" y="305316"/>
                    <a:pt x="907827" y="311360"/>
                    <a:pt x="892612" y="311360"/>
                  </a:cubicBezTo>
                  <a:lnTo>
                    <a:pt x="57365" y="311360"/>
                  </a:lnTo>
                  <a:cubicBezTo>
                    <a:pt x="42151" y="311360"/>
                    <a:pt x="27560" y="305316"/>
                    <a:pt x="16802" y="294558"/>
                  </a:cubicBezTo>
                  <a:cubicBezTo>
                    <a:pt x="6044" y="283800"/>
                    <a:pt x="0" y="269209"/>
                    <a:pt x="0" y="253994"/>
                  </a:cubicBezTo>
                  <a:lnTo>
                    <a:pt x="0" y="57365"/>
                  </a:lnTo>
                  <a:cubicBezTo>
                    <a:pt x="0" y="42151"/>
                    <a:pt x="6044" y="27560"/>
                    <a:pt x="16802" y="16802"/>
                  </a:cubicBezTo>
                  <a:cubicBezTo>
                    <a:pt x="27560" y="6044"/>
                    <a:pt x="42151" y="0"/>
                    <a:pt x="57365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949978" cy="38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30697" y="5162154"/>
            <a:ext cx="5957487" cy="4572019"/>
            <a:chOff x="0" y="0"/>
            <a:chExt cx="1270575" cy="9750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0575" cy="975091"/>
            </a:xfrm>
            <a:custGeom>
              <a:avLst/>
              <a:gdLst/>
              <a:ahLst/>
              <a:cxnLst/>
              <a:rect l="l" t="t" r="r" b="b"/>
              <a:pathLst>
                <a:path w="1270575" h="975091">
                  <a:moveTo>
                    <a:pt x="29889" y="0"/>
                  </a:moveTo>
                  <a:lnTo>
                    <a:pt x="1240686" y="0"/>
                  </a:lnTo>
                  <a:cubicBezTo>
                    <a:pt x="1248613" y="0"/>
                    <a:pt x="1256216" y="3149"/>
                    <a:pt x="1261821" y="8754"/>
                  </a:cubicBezTo>
                  <a:cubicBezTo>
                    <a:pt x="1267426" y="14360"/>
                    <a:pt x="1270575" y="21962"/>
                    <a:pt x="1270575" y="29889"/>
                  </a:cubicBezTo>
                  <a:lnTo>
                    <a:pt x="1270575" y="945202"/>
                  </a:lnTo>
                  <a:cubicBezTo>
                    <a:pt x="1270575" y="961710"/>
                    <a:pt x="1257193" y="975091"/>
                    <a:pt x="1240686" y="975091"/>
                  </a:cubicBezTo>
                  <a:lnTo>
                    <a:pt x="29889" y="975091"/>
                  </a:lnTo>
                  <a:cubicBezTo>
                    <a:pt x="13382" y="975091"/>
                    <a:pt x="0" y="961710"/>
                    <a:pt x="0" y="945202"/>
                  </a:cubicBezTo>
                  <a:lnTo>
                    <a:pt x="0" y="29889"/>
                  </a:lnTo>
                  <a:cubicBezTo>
                    <a:pt x="0" y="13382"/>
                    <a:pt x="13382" y="0"/>
                    <a:pt x="29889" y="0"/>
                  </a:cubicBezTo>
                  <a:close/>
                </a:path>
              </a:pathLst>
            </a:custGeom>
            <a:blipFill>
              <a:blip r:embed="rId3"/>
              <a:stretch>
                <a:fillRect t="-1055" b="-105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669923" y="4462343"/>
            <a:ext cx="3934332" cy="5271829"/>
            <a:chOff x="0" y="0"/>
            <a:chExt cx="727704" cy="9750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7704" cy="975091"/>
            </a:xfrm>
            <a:custGeom>
              <a:avLst/>
              <a:gdLst/>
              <a:ahLst/>
              <a:cxnLst/>
              <a:rect l="l" t="t" r="r" b="b"/>
              <a:pathLst>
                <a:path w="727704" h="975091">
                  <a:moveTo>
                    <a:pt x="45259" y="0"/>
                  </a:moveTo>
                  <a:lnTo>
                    <a:pt x="682445" y="0"/>
                  </a:lnTo>
                  <a:cubicBezTo>
                    <a:pt x="707441" y="0"/>
                    <a:pt x="727704" y="20263"/>
                    <a:pt x="727704" y="45259"/>
                  </a:cubicBezTo>
                  <a:lnTo>
                    <a:pt x="727704" y="929832"/>
                  </a:lnTo>
                  <a:cubicBezTo>
                    <a:pt x="727704" y="954828"/>
                    <a:pt x="707441" y="975091"/>
                    <a:pt x="682445" y="975091"/>
                  </a:cubicBezTo>
                  <a:lnTo>
                    <a:pt x="45259" y="975091"/>
                  </a:lnTo>
                  <a:cubicBezTo>
                    <a:pt x="20263" y="975091"/>
                    <a:pt x="0" y="954828"/>
                    <a:pt x="0" y="929832"/>
                  </a:cubicBezTo>
                  <a:lnTo>
                    <a:pt x="0" y="45259"/>
                  </a:lnTo>
                  <a:cubicBezTo>
                    <a:pt x="0" y="20263"/>
                    <a:pt x="20263" y="0"/>
                    <a:pt x="45259" y="0"/>
                  </a:cubicBezTo>
                  <a:close/>
                </a:path>
              </a:pathLst>
            </a:custGeom>
            <a:blipFill>
              <a:blip r:embed="rId4"/>
              <a:stretch>
                <a:fillRect l="-14926" r="-14926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8752731" y="-8752731"/>
            <a:ext cx="782539" cy="18288000"/>
            <a:chOff x="0" y="0"/>
            <a:chExt cx="206101" cy="48165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101" cy="4816592"/>
            </a:xfrm>
            <a:custGeom>
              <a:avLst/>
              <a:gdLst/>
              <a:ahLst/>
              <a:cxnLst/>
              <a:rect l="l" t="t" r="r" b="b"/>
              <a:pathLst>
                <a:path w="206101" h="4816592">
                  <a:moveTo>
                    <a:pt x="0" y="0"/>
                  </a:moveTo>
                  <a:lnTo>
                    <a:pt x="206101" y="0"/>
                  </a:lnTo>
                  <a:lnTo>
                    <a:pt x="2061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06101" cy="4892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05872" y="4462343"/>
            <a:ext cx="2699167" cy="884665"/>
            <a:chOff x="0" y="0"/>
            <a:chExt cx="949978" cy="3113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9978" cy="311360"/>
            </a:xfrm>
            <a:custGeom>
              <a:avLst/>
              <a:gdLst/>
              <a:ahLst/>
              <a:cxnLst/>
              <a:rect l="l" t="t" r="r" b="b"/>
              <a:pathLst>
                <a:path w="949978" h="311360">
                  <a:moveTo>
                    <a:pt x="57365" y="0"/>
                  </a:moveTo>
                  <a:lnTo>
                    <a:pt x="892612" y="0"/>
                  </a:lnTo>
                  <a:cubicBezTo>
                    <a:pt x="924294" y="0"/>
                    <a:pt x="949978" y="25683"/>
                    <a:pt x="949978" y="57365"/>
                  </a:cubicBezTo>
                  <a:lnTo>
                    <a:pt x="949978" y="253994"/>
                  </a:lnTo>
                  <a:cubicBezTo>
                    <a:pt x="949978" y="269209"/>
                    <a:pt x="943934" y="283800"/>
                    <a:pt x="933176" y="294558"/>
                  </a:cubicBezTo>
                  <a:cubicBezTo>
                    <a:pt x="922418" y="305316"/>
                    <a:pt x="907827" y="311360"/>
                    <a:pt x="892612" y="311360"/>
                  </a:cubicBezTo>
                  <a:lnTo>
                    <a:pt x="57365" y="311360"/>
                  </a:lnTo>
                  <a:cubicBezTo>
                    <a:pt x="42151" y="311360"/>
                    <a:pt x="27560" y="305316"/>
                    <a:pt x="16802" y="294558"/>
                  </a:cubicBezTo>
                  <a:cubicBezTo>
                    <a:pt x="6044" y="283800"/>
                    <a:pt x="0" y="269209"/>
                    <a:pt x="0" y="253994"/>
                  </a:cubicBezTo>
                  <a:lnTo>
                    <a:pt x="0" y="57365"/>
                  </a:lnTo>
                  <a:cubicBezTo>
                    <a:pt x="0" y="42151"/>
                    <a:pt x="6044" y="27560"/>
                    <a:pt x="16802" y="16802"/>
                  </a:cubicBezTo>
                  <a:cubicBezTo>
                    <a:pt x="27560" y="6044"/>
                    <a:pt x="42151" y="0"/>
                    <a:pt x="57365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949978" cy="38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87506" y="3817534"/>
            <a:ext cx="2699167" cy="884665"/>
            <a:chOff x="0" y="0"/>
            <a:chExt cx="949978" cy="311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9978" cy="311360"/>
            </a:xfrm>
            <a:custGeom>
              <a:avLst/>
              <a:gdLst/>
              <a:ahLst/>
              <a:cxnLst/>
              <a:rect l="l" t="t" r="r" b="b"/>
              <a:pathLst>
                <a:path w="949978" h="311360">
                  <a:moveTo>
                    <a:pt x="57365" y="0"/>
                  </a:moveTo>
                  <a:lnTo>
                    <a:pt x="892612" y="0"/>
                  </a:lnTo>
                  <a:cubicBezTo>
                    <a:pt x="924294" y="0"/>
                    <a:pt x="949978" y="25683"/>
                    <a:pt x="949978" y="57365"/>
                  </a:cubicBezTo>
                  <a:lnTo>
                    <a:pt x="949978" y="253994"/>
                  </a:lnTo>
                  <a:cubicBezTo>
                    <a:pt x="949978" y="269209"/>
                    <a:pt x="943934" y="283800"/>
                    <a:pt x="933176" y="294558"/>
                  </a:cubicBezTo>
                  <a:cubicBezTo>
                    <a:pt x="922418" y="305316"/>
                    <a:pt x="907827" y="311360"/>
                    <a:pt x="892612" y="311360"/>
                  </a:cubicBezTo>
                  <a:lnTo>
                    <a:pt x="57365" y="311360"/>
                  </a:lnTo>
                  <a:cubicBezTo>
                    <a:pt x="42151" y="311360"/>
                    <a:pt x="27560" y="305316"/>
                    <a:pt x="16802" y="294558"/>
                  </a:cubicBezTo>
                  <a:cubicBezTo>
                    <a:pt x="6044" y="283800"/>
                    <a:pt x="0" y="269209"/>
                    <a:pt x="0" y="253994"/>
                  </a:cubicBezTo>
                  <a:lnTo>
                    <a:pt x="0" y="57365"/>
                  </a:lnTo>
                  <a:cubicBezTo>
                    <a:pt x="0" y="42151"/>
                    <a:pt x="6044" y="27560"/>
                    <a:pt x="16802" y="16802"/>
                  </a:cubicBezTo>
                  <a:cubicBezTo>
                    <a:pt x="27560" y="6044"/>
                    <a:pt x="42151" y="0"/>
                    <a:pt x="57365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949978" cy="38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985994" y="3556524"/>
            <a:ext cx="1765043" cy="6177649"/>
          </a:xfrm>
          <a:custGeom>
            <a:avLst/>
            <a:gdLst/>
            <a:ahLst/>
            <a:cxnLst/>
            <a:rect l="l" t="t" r="r" b="b"/>
            <a:pathLst>
              <a:path w="1765043" h="6177649">
                <a:moveTo>
                  <a:pt x="0" y="0"/>
                </a:moveTo>
                <a:lnTo>
                  <a:pt x="1765043" y="0"/>
                </a:lnTo>
                <a:lnTo>
                  <a:pt x="1765043" y="6177649"/>
                </a:lnTo>
                <a:lnTo>
                  <a:pt x="0" y="6177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591990" y="1311800"/>
            <a:ext cx="7104021" cy="161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MARKETS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6920" y="4050699"/>
            <a:ext cx="2012821" cy="38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2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49045" y="4695509"/>
            <a:ext cx="2012821" cy="38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2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APAC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30679" y="4050699"/>
            <a:ext cx="2012821" cy="38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2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LATAM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238031" y="3050763"/>
            <a:ext cx="1260969" cy="648876"/>
            <a:chOff x="0" y="0"/>
            <a:chExt cx="443801" cy="22837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3801" cy="228373"/>
            </a:xfrm>
            <a:custGeom>
              <a:avLst/>
              <a:gdLst/>
              <a:ahLst/>
              <a:cxnLst/>
              <a:rect l="l" t="t" r="r" b="b"/>
              <a:pathLst>
                <a:path w="443801" h="228373">
                  <a:moveTo>
                    <a:pt x="114187" y="0"/>
                  </a:moveTo>
                  <a:lnTo>
                    <a:pt x="329614" y="0"/>
                  </a:lnTo>
                  <a:cubicBezTo>
                    <a:pt x="392677" y="0"/>
                    <a:pt x="443801" y="51123"/>
                    <a:pt x="443801" y="114187"/>
                  </a:cubicBezTo>
                  <a:lnTo>
                    <a:pt x="443801" y="114187"/>
                  </a:lnTo>
                  <a:cubicBezTo>
                    <a:pt x="443801" y="177250"/>
                    <a:pt x="392677" y="228373"/>
                    <a:pt x="329614" y="228373"/>
                  </a:cubicBezTo>
                  <a:lnTo>
                    <a:pt x="114187" y="228373"/>
                  </a:lnTo>
                  <a:cubicBezTo>
                    <a:pt x="51123" y="228373"/>
                    <a:pt x="0" y="177250"/>
                    <a:pt x="0" y="114187"/>
                  </a:cubicBezTo>
                  <a:lnTo>
                    <a:pt x="0" y="114187"/>
                  </a:lnTo>
                  <a:cubicBezTo>
                    <a:pt x="0" y="51123"/>
                    <a:pt x="51123" y="0"/>
                    <a:pt x="11418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443801" cy="30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5862105" y="3166034"/>
            <a:ext cx="2012821" cy="38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</a:pPr>
            <a:r>
              <a:rPr lang="en-US" sz="22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9067800" y="2867164"/>
            <a:ext cx="0" cy="69889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20862" y="3981765"/>
            <a:ext cx="7770738" cy="4910433"/>
          </a:xfrm>
          <a:custGeom>
            <a:avLst/>
            <a:gdLst/>
            <a:ahLst/>
            <a:cxnLst/>
            <a:rect l="l" t="t" r="r" b="b"/>
            <a:pathLst>
              <a:path w="9339308" h="4910433">
                <a:moveTo>
                  <a:pt x="0" y="0"/>
                </a:moveTo>
                <a:lnTo>
                  <a:pt x="9339308" y="0"/>
                </a:lnTo>
                <a:lnTo>
                  <a:pt x="9339308" y="4910433"/>
                </a:lnTo>
                <a:lnTo>
                  <a:pt x="0" y="4910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5782" y="558938"/>
            <a:ext cx="14176437" cy="2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SALES CHANNEL AND PRODUCT LINE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259300" y="0"/>
            <a:ext cx="1028700" cy="10287000"/>
            <a:chOff x="0" y="0"/>
            <a:chExt cx="27093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7093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0"/>
            <a:chOff x="0" y="0"/>
            <a:chExt cx="27093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093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A573DE4-08BE-4840-81C1-51A8CA4F8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487408"/>
              </p:ext>
            </p:extLst>
          </p:nvPr>
        </p:nvGraphicFramePr>
        <p:xfrm>
          <a:off x="9240081" y="3545785"/>
          <a:ext cx="7969521" cy="57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677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10287000"/>
            <a:chOff x="0" y="0"/>
            <a:chExt cx="2709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093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85414" y="699703"/>
            <a:ext cx="10717173" cy="2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WHY THIS PROJECT NEEDED?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173258" y="6264997"/>
            <a:ext cx="9941485" cy="1165850"/>
            <a:chOff x="0" y="0"/>
            <a:chExt cx="13255313" cy="155446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255313" cy="1554466"/>
              <a:chOff x="0" y="0"/>
              <a:chExt cx="2618333" cy="30705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18333" cy="307055"/>
              </a:xfrm>
              <a:custGeom>
                <a:avLst/>
                <a:gdLst/>
                <a:ahLst/>
                <a:cxnLst/>
                <a:rect l="l" t="t" r="r" b="b"/>
                <a:pathLst>
                  <a:path w="2618333" h="307055">
                    <a:moveTo>
                      <a:pt x="77875" y="0"/>
                    </a:moveTo>
                    <a:lnTo>
                      <a:pt x="2540458" y="0"/>
                    </a:lnTo>
                    <a:cubicBezTo>
                      <a:pt x="2561112" y="0"/>
                      <a:pt x="2580920" y="8205"/>
                      <a:pt x="2595524" y="22809"/>
                    </a:cubicBezTo>
                    <a:cubicBezTo>
                      <a:pt x="2610129" y="37413"/>
                      <a:pt x="2618333" y="57221"/>
                      <a:pt x="2618333" y="77875"/>
                    </a:cubicBezTo>
                    <a:lnTo>
                      <a:pt x="2618333" y="229180"/>
                    </a:lnTo>
                    <a:cubicBezTo>
                      <a:pt x="2618333" y="272189"/>
                      <a:pt x="2583468" y="307055"/>
                      <a:pt x="2540458" y="307055"/>
                    </a:cubicBezTo>
                    <a:lnTo>
                      <a:pt x="77875" y="307055"/>
                    </a:lnTo>
                    <a:cubicBezTo>
                      <a:pt x="57221" y="307055"/>
                      <a:pt x="37413" y="298850"/>
                      <a:pt x="22809" y="284246"/>
                    </a:cubicBezTo>
                    <a:cubicBezTo>
                      <a:pt x="8205" y="269642"/>
                      <a:pt x="0" y="249834"/>
                      <a:pt x="0" y="229180"/>
                    </a:cubicBezTo>
                    <a:lnTo>
                      <a:pt x="0" y="77875"/>
                    </a:lnTo>
                    <a:cubicBezTo>
                      <a:pt x="0" y="34866"/>
                      <a:pt x="34866" y="0"/>
                      <a:pt x="778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76200"/>
                <a:ext cx="2618333" cy="3832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23096" y="255686"/>
              <a:ext cx="11409121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Without a syste</a:t>
              </a:r>
              <a:r>
                <a:rPr lang="en-US" sz="21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matic data analysis process, AtliQ struggled to identify trends and truly understand customer behaviour.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73258" y="7611822"/>
            <a:ext cx="9941485" cy="1494160"/>
            <a:chOff x="0" y="0"/>
            <a:chExt cx="13255313" cy="199221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3255313" cy="1992214"/>
              <a:chOff x="0" y="0"/>
              <a:chExt cx="2618333" cy="3935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618333" cy="393524"/>
              </a:xfrm>
              <a:custGeom>
                <a:avLst/>
                <a:gdLst/>
                <a:ahLst/>
                <a:cxnLst/>
                <a:rect l="l" t="t" r="r" b="b"/>
                <a:pathLst>
                  <a:path w="2618333" h="393524">
                    <a:moveTo>
                      <a:pt x="77875" y="0"/>
                    </a:moveTo>
                    <a:lnTo>
                      <a:pt x="2540458" y="0"/>
                    </a:lnTo>
                    <a:cubicBezTo>
                      <a:pt x="2561112" y="0"/>
                      <a:pt x="2580920" y="8205"/>
                      <a:pt x="2595524" y="22809"/>
                    </a:cubicBezTo>
                    <a:cubicBezTo>
                      <a:pt x="2610129" y="37413"/>
                      <a:pt x="2618333" y="57221"/>
                      <a:pt x="2618333" y="77875"/>
                    </a:cubicBezTo>
                    <a:lnTo>
                      <a:pt x="2618333" y="315649"/>
                    </a:lnTo>
                    <a:cubicBezTo>
                      <a:pt x="2618333" y="358658"/>
                      <a:pt x="2583468" y="393524"/>
                      <a:pt x="2540458" y="393524"/>
                    </a:cubicBezTo>
                    <a:lnTo>
                      <a:pt x="77875" y="393524"/>
                    </a:lnTo>
                    <a:cubicBezTo>
                      <a:pt x="57221" y="393524"/>
                      <a:pt x="37413" y="385319"/>
                      <a:pt x="22809" y="370715"/>
                    </a:cubicBezTo>
                    <a:cubicBezTo>
                      <a:pt x="8205" y="356110"/>
                      <a:pt x="0" y="336303"/>
                      <a:pt x="0" y="315649"/>
                    </a:cubicBezTo>
                    <a:lnTo>
                      <a:pt x="0" y="77875"/>
                    </a:lnTo>
                    <a:cubicBezTo>
                      <a:pt x="0" y="34866"/>
                      <a:pt x="34866" y="0"/>
                      <a:pt x="778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76200"/>
                <a:ext cx="2618333" cy="469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718814" y="214210"/>
              <a:ext cx="11817685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</a:t>
              </a:r>
              <a:r>
                <a:rPr lang="en-US" sz="219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 Latin American market was highly competitive, with other players leveraging data for a competitive edge—something AtliQ Hardware lacked.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0"/>
            <a:ext cx="1028700" cy="10287000"/>
            <a:chOff x="0" y="0"/>
            <a:chExt cx="270933" cy="27093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7093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286653" y="3422113"/>
            <a:ext cx="9714695" cy="88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Well, this project was crucial because Atliq Hardware faced major challenges in its </a:t>
            </a:r>
            <a:r>
              <a:rPr lang="en-US" sz="2600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Latin American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operations. </a:t>
            </a:r>
            <a:r>
              <a:rPr lang="en-US" sz="26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Why?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173258" y="4918173"/>
            <a:ext cx="9941485" cy="1165850"/>
            <a:chOff x="0" y="0"/>
            <a:chExt cx="13255313" cy="155446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3255313" cy="1554466"/>
              <a:chOff x="0" y="0"/>
              <a:chExt cx="2618333" cy="30705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18333" cy="307055"/>
              </a:xfrm>
              <a:custGeom>
                <a:avLst/>
                <a:gdLst/>
                <a:ahLst/>
                <a:cxnLst/>
                <a:rect l="l" t="t" r="r" b="b"/>
                <a:pathLst>
                  <a:path w="2618333" h="307055">
                    <a:moveTo>
                      <a:pt x="77875" y="0"/>
                    </a:moveTo>
                    <a:lnTo>
                      <a:pt x="2540458" y="0"/>
                    </a:lnTo>
                    <a:cubicBezTo>
                      <a:pt x="2561112" y="0"/>
                      <a:pt x="2580920" y="8205"/>
                      <a:pt x="2595524" y="22809"/>
                    </a:cubicBezTo>
                    <a:cubicBezTo>
                      <a:pt x="2610129" y="37413"/>
                      <a:pt x="2618333" y="57221"/>
                      <a:pt x="2618333" y="77875"/>
                    </a:cubicBezTo>
                    <a:lnTo>
                      <a:pt x="2618333" y="229180"/>
                    </a:lnTo>
                    <a:cubicBezTo>
                      <a:pt x="2618333" y="272189"/>
                      <a:pt x="2583468" y="307055"/>
                      <a:pt x="2540458" y="307055"/>
                    </a:cubicBezTo>
                    <a:lnTo>
                      <a:pt x="77875" y="307055"/>
                    </a:lnTo>
                    <a:cubicBezTo>
                      <a:pt x="57221" y="307055"/>
                      <a:pt x="37413" y="298850"/>
                      <a:pt x="22809" y="284246"/>
                    </a:cubicBezTo>
                    <a:cubicBezTo>
                      <a:pt x="8205" y="269642"/>
                      <a:pt x="0" y="249834"/>
                      <a:pt x="0" y="229180"/>
                    </a:cubicBezTo>
                    <a:lnTo>
                      <a:pt x="0" y="77875"/>
                    </a:lnTo>
                    <a:cubicBezTo>
                      <a:pt x="0" y="34866"/>
                      <a:pt x="34866" y="0"/>
                      <a:pt x="778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76200"/>
                <a:ext cx="2618333" cy="3832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718814" y="255686"/>
              <a:ext cx="11817685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Many business decisions relied on gut feeling rather than data-driven insights, leading to inaccurate forecasts and inefficiencies.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0"/>
            <a:ext cx="18297525" cy="10287000"/>
            <a:chOff x="0" y="0"/>
            <a:chExt cx="24396700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43385" cy="13716000"/>
              <a:chOff x="0" y="0"/>
              <a:chExt cx="206101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6101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2709333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206101" cy="2785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3353315" y="0"/>
              <a:ext cx="1043385" cy="13716000"/>
              <a:chOff x="0" y="0"/>
              <a:chExt cx="206101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06101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2709333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76200"/>
                <a:ext cx="206101" cy="2785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1670307" y="-11670307"/>
              <a:ext cx="1043385" cy="24384000"/>
              <a:chOff x="0" y="0"/>
              <a:chExt cx="206101" cy="48165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6101" cy="4816592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4816592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4816592"/>
                    </a:lnTo>
                    <a:lnTo>
                      <a:pt x="0" y="481659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206101" cy="4892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1670307" y="1002307"/>
              <a:ext cx="1043385" cy="24384000"/>
              <a:chOff x="0" y="0"/>
              <a:chExt cx="206101" cy="48165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6101" cy="4816592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4816592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4816592"/>
                    </a:lnTo>
                    <a:lnTo>
                      <a:pt x="0" y="481659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76200"/>
                <a:ext cx="206101" cy="4892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5400000">
            <a:off x="8752731" y="-8752731"/>
            <a:ext cx="782539" cy="18288000"/>
            <a:chOff x="0" y="0"/>
            <a:chExt cx="206101" cy="4816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101" cy="4816592"/>
            </a:xfrm>
            <a:custGeom>
              <a:avLst/>
              <a:gdLst/>
              <a:ahLst/>
              <a:cxnLst/>
              <a:rect l="l" t="t" r="r" b="b"/>
              <a:pathLst>
                <a:path w="206101" h="4816592">
                  <a:moveTo>
                    <a:pt x="0" y="0"/>
                  </a:moveTo>
                  <a:lnTo>
                    <a:pt x="206101" y="0"/>
                  </a:lnTo>
                  <a:lnTo>
                    <a:pt x="2061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06101" cy="4892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1744" y="3982668"/>
            <a:ext cx="5322986" cy="2321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8500" b="1" dirty="0">
                <a:solidFill>
                  <a:srgbClr val="05050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Model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0627D7-B742-448F-9862-CE771BBA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125438"/>
            <a:ext cx="11887200" cy="803612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98932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EB6AEC9B-DA35-44FC-B0DC-A1BFD6B4FC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1694012"/>
                  </p:ext>
                </p:extLst>
              </p:nvPr>
            </p:nvGraphicFramePr>
            <p:xfrm>
              <a:off x="190500" y="990600"/>
              <a:ext cx="17907000" cy="91821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EB6AEC9B-DA35-44FC-B0DC-A1BFD6B4FC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00" y="990600"/>
                <a:ext cx="17907000" cy="91821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5">
            <a:extLst>
              <a:ext uri="{FF2B5EF4-FFF2-40B4-BE49-F238E27FC236}">
                <a16:creationId xmlns:a16="http://schemas.microsoft.com/office/drawing/2014/main" id="{CB1466DC-6F52-4983-A553-0CA6567430A8}"/>
              </a:ext>
            </a:extLst>
          </p:cNvPr>
          <p:cNvSpPr txBox="1"/>
          <p:nvPr/>
        </p:nvSpPr>
        <p:spPr>
          <a:xfrm>
            <a:off x="2311806" y="56861"/>
            <a:ext cx="13664387" cy="946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4000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LIVE POWER BI DASHBOARD</a:t>
            </a:r>
          </a:p>
        </p:txBody>
      </p:sp>
    </p:spTree>
    <p:extLst>
      <p:ext uri="{BB962C8B-B14F-4D97-AF65-F5344CB8AC3E}">
        <p14:creationId xmlns:p14="http://schemas.microsoft.com/office/powerpoint/2010/main" val="375804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97525" cy="10287000"/>
            <a:chOff x="0" y="0"/>
            <a:chExt cx="24396700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43385" cy="13716000"/>
              <a:chOff x="0" y="0"/>
              <a:chExt cx="206101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6101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2709333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4EA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76200"/>
                <a:ext cx="206101" cy="2785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3353315" y="0"/>
              <a:ext cx="1043385" cy="13716000"/>
              <a:chOff x="0" y="0"/>
              <a:chExt cx="206101" cy="2709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6101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2709333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4E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76200"/>
                <a:ext cx="206101" cy="27855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11670307" y="-11670307"/>
              <a:ext cx="1043385" cy="24384000"/>
              <a:chOff x="0" y="0"/>
              <a:chExt cx="206101" cy="48165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06101" cy="4816592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4816592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4816592"/>
                    </a:lnTo>
                    <a:lnTo>
                      <a:pt x="0" y="4816592"/>
                    </a:lnTo>
                    <a:close/>
                  </a:path>
                </a:pathLst>
              </a:custGeom>
              <a:solidFill>
                <a:srgbClr val="FFF4EA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76200"/>
                <a:ext cx="206101" cy="4892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11670307" y="1002307"/>
              <a:ext cx="1043385" cy="24384000"/>
              <a:chOff x="0" y="0"/>
              <a:chExt cx="206101" cy="481659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6101" cy="4816592"/>
              </a:xfrm>
              <a:custGeom>
                <a:avLst/>
                <a:gdLst/>
                <a:ahLst/>
                <a:cxnLst/>
                <a:rect l="l" t="t" r="r" b="b"/>
                <a:pathLst>
                  <a:path w="206101" h="4816592">
                    <a:moveTo>
                      <a:pt x="0" y="0"/>
                    </a:moveTo>
                    <a:lnTo>
                      <a:pt x="206101" y="0"/>
                    </a:lnTo>
                    <a:lnTo>
                      <a:pt x="206101" y="4816592"/>
                    </a:lnTo>
                    <a:lnTo>
                      <a:pt x="0" y="4816592"/>
                    </a:lnTo>
                    <a:close/>
                  </a:path>
                </a:pathLst>
              </a:custGeom>
              <a:solidFill>
                <a:srgbClr val="FFF4EA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76200"/>
                <a:ext cx="206101" cy="4892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4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5373246" y="2895600"/>
            <a:ext cx="7551033" cy="434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grpSp>
        <p:nvGrpSpPr>
          <p:cNvPr id="17" name="Group 17"/>
          <p:cNvGrpSpPr/>
          <p:nvPr/>
        </p:nvGrpSpPr>
        <p:grpSpPr>
          <a:xfrm rot="-5400000">
            <a:off x="8752731" y="-8752731"/>
            <a:ext cx="782539" cy="18288000"/>
            <a:chOff x="0" y="0"/>
            <a:chExt cx="206101" cy="48165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101" cy="4816592"/>
            </a:xfrm>
            <a:custGeom>
              <a:avLst/>
              <a:gdLst/>
              <a:ahLst/>
              <a:cxnLst/>
              <a:rect l="l" t="t" r="r" b="b"/>
              <a:pathLst>
                <a:path w="206101" h="4816592">
                  <a:moveTo>
                    <a:pt x="0" y="0"/>
                  </a:moveTo>
                  <a:lnTo>
                    <a:pt x="206101" y="0"/>
                  </a:lnTo>
                  <a:lnTo>
                    <a:pt x="2061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F4E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206101" cy="4892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webextension1.xml><?xml version="1.0" encoding="utf-8"?>
<we:webextension xmlns:we="http://schemas.microsoft.com/office/webextensions/webextension/2010/11" id="{8732A8E6-1118-4B03-8CC9-21CC0B4978A8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groups/me/reports/a98e1503-f486-4aee-8853-eb6776840de4/ReportSection47186a1ccd449cced469?bookmarkGuid=25f1c533-5d36-4aa3-902f-a01224be5452&amp;bookmarkUsage=1&amp;ctid=c6e549b3-5f45-4032-aae9-d4244dc5b2c4&amp;fromEntryPoint=export&amp;pbi_source=storytelling_addin&quot;"/>
    <we:property name="reportName" value="&quot;Business Insight 360&quot;"/>
    <we:property name="reportState" value="&quot;CONNECTED&quot;"/>
    <we:property name="embedUrl" value="&quot;/reportEmbed?reportId=a98e1503-f486-4aee-8853-eb6776840de4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47186a1ccd449cced469&quot;"/>
    <we:property name="pageDisplayName" value="&quot;Home&quot;"/>
    <we:property name="datasetId" value="&quot;1c3a79ff-e4b0-4a88-989d-073b34ef71a9&quot;"/>
    <we:property name="backgroundColor" value="&quot;#E8F8F4&quot;"/>
    <we:property name="bookmark" value="&quot;H4sIAAAAAAAAA81WTW/cNhD9K4bORjD8Jn1LnPSUFkZc5FIYwZAcrdVopYWkdb01/N871G6+Wm82kHPoRRJnyMeZJ/LNPFS5GTct7n7DNVUX1au+/7jG4eOZr86rbm8TgGRqWwuwoKRLit/s7TdT03djdfFQTTisaHrfjFtsCxAb/7g5r7Btr3BVRjW2I51XGxrGvsO2+Zv2k9k1DVt6PK/oftP2AxbI6wknKrB3PJ3HJYQXinfENDV3dE1p2lvf0aYfpsNYO+EtipSy1iElytoGXjPuvXOYp+eXTefALvtuwqbjAIpNk4MgpCAD0nlMaGGeOzbdqj2k8mXt77tNoa1Zc+6Fp/gn71hwHh85UQACsK7OSlLKKQgv7FIsU6cQHYIl0kopSxLVUixbeyM18c8WJIxWwVi3FEuS9BSz8VkIlS2YEORSLFQKmPykU1YZZHYmLue+1jYpiwYgQ2JYH+Ni7rWWIioRDKjklcoJ9FKsUFtvNIACCY5f5OE09xPdT7G//y9adl7GxCcjYwYi5eNz0IL1UpgsyKN2ZHLwwS9HozowbYhGBZeEdJESLUcTNmRv+WzIhCGZ6Jm85WgqcTDkBbAmSBeCdiYtR2M5US6g9NYCIBgEf/p8HEeLgSU4KKmFwCIaXs63oG7a6SBScffmfjOw8rIe79Fe5jvsWNmqWV4HGvdq+lD9Sjhuh5n4N984rvvtkOgd1bOrm5pp91lnzw6rxqoEdDX0rOaz+y2O0xmvYdft2eui3WXCbf/X5UA8ytUFPN6w5buZJxzyE0KSJKCLCXXCGJwmTc84fMybjjYKYyMRkBbZieUkvlytBlrhdBh+S+Rl327XT9i/R/CHYc/hh/yJw69IPvyDr7nmmMqkX7bdoSCqn8I7D4ZMw6vdzMLrZvhUb8X5v5L5XzLAKbPJiaC8cdJjXYMQySh/umocPTiAQQm0JkLIXDyk8nC6zo63uHlC61VkmbKKuKRFsEJqbU9r1hGs4CQm41Q20hgu35FkXooFEBlFQSAhHLdERv6AMh/ByqXyRFV6JcdXB/gGP0OXkwk5m5pJ59YTJDdN+XTVPhKZU5ANa0AmT8q4YNUPdF/HsqxVnQXXMxOi5uCA1MI/OcN9sVRr4n66fPTbadxgoivsaL6Om/19aGiex4KEXaZ8+B7K+23DWrbf+D2227Ln3H1X8zY35fEPs2NOsPULAAA=&quot;"/>
    <we:property name="initialStateBookmark" value="&quot;H4sIAAAAAAAAA81WTW/cNhD9K4bORjD8Jn1zHPeSODHsIpfAMIbkaK1GKy0kreut4f/ekXbTJI03G8g99CKJQ/LNzBP5Zh6LXPWrGjfvcUnFSfG6bT8vsft85IvjotnZPnx4e3F69fb2/enFOZvb1VC1TV+cPBYDdgsaPlb9GusRgY2fbo4LrOtLXIyjEuuejosVdX3bYF39RdvFPDV0a3o6LuhhVbcdjpDXAw40wt7zch6zb/FKsUdMQ3VP15SGrfWKVm037MbaCW9RpJS1DilR1jbwnn47O4V5eP3odArsrG0GrBoOYLRpchCEFGRAOo8JLUxr+6pZ1LtUvu79fbMa+aqWnPvIU/yDPY44T0+cKAABWFdmJSnlFIQXdi6WKVOIDsESaaWUJYlqLpYtvZGaBKAgYbQKxrq5WJKkp5iNz0KobMGEIOdioVLA5CedssogszNxPveltklZNAAZEsP6GGdzr7UUUYlgQCWvVE6g52KF0nqjARRIcPwiD4e5H+hhiO3Dj2jZeRkTn4yMGYiUjy9BC9ZLYbIgj9qRycEHPx+NysC0IRoVXBLSRUo0H03YkL3lsyEThmSiZ/Lmo6nEwZAXwJogXQjamTQfjeVEuYDSWwuAYBD84fOxHy0GUzKi1ELgKBpeTregrOphJ1Jxc/6w6lh5WY+3aKf5HhtWtmKS1476rZo+FheE/bqbiD//buK6XXeJrqicppqhGjb/6OzRbldfjAFddi2r+TT9DvvhiPfw1N3Rm1G7xwV37Z9nHfEoFyfwdMOWn2aesMvPCEmSgC4m1AljcJo0veDwMW862iiMjURAWmQn5pN4ulh0tMBhN/yeyLO2Xi+fsf+M4Ntuy+Ft/sLhNyTv/sG3XHNM46Lf1s2uIKr/hHcedJm615uJhTdV96XeiuN/JfO/ZIBTZpMTQXnjpMeyBCGSUf5w1dh7cACDEmhNhJC5eEjl4XCd7e9w9YzWq8gyZRVxSYtghdTaHtasPVjBSUzGqWykMVy+I8k8FwsgMoqCQEI4bomM/AVl3oOVx8oT1dgrOb46wDf4BbqcTMjZlEx64lZActOUD1ftPZE5BdmwBmTypIwLVv1C97Uvy1KVWXA9MyFqDg5IzfyTE9xXS7Ek7qfHj3Y99CtMdIkNTddxtb0PFU3rWJCwyZR33934flexlm0df8R6Pfqcuu9icsKxVLGmAxvGnryYwroZH38DUT6MRB4MAAA=&quot;"/>
    <we:property name="isFiltersActionButtonVisible" value="true"/>
    <we:property name="isVisualContainerHeaderHidden" value="false"/>
    <we:property name="reportEmbeddedTime" value="&quot;2025-03-28T05:53:54.564Z&quot;"/>
    <we:property name="creatorTenantId" value="&quot;c6e549b3-5f45-4032-aae9-d4244dc5b2c4&quot;"/>
    <we:property name="creatorUserId" value="&quot;1003200390C5E880&quot;"/>
    <we:property name="creatorSessionId" value="&quot;33a23311-e3c0-4983-9550-1902a3d8a9df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187</Words>
  <Application>Microsoft Office PowerPoint</Application>
  <PresentationFormat>Custom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Cooper Hewitt Bold</vt:lpstr>
      <vt:lpstr>Open Sauce</vt:lpstr>
      <vt:lpstr>Open Sauce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Simple Group Project Presentation</dc:title>
  <cp:lastModifiedBy>AIADS Aditya Rajvaidya</cp:lastModifiedBy>
  <cp:revision>3</cp:revision>
  <dcterms:created xsi:type="dcterms:W3CDTF">2006-08-16T00:00:00Z</dcterms:created>
  <dcterms:modified xsi:type="dcterms:W3CDTF">2025-03-28T11:19:48Z</dcterms:modified>
  <dc:identifier>DAGi9FO7iTQ</dc:identifier>
</cp:coreProperties>
</file>